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2007" y="2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Présentation générale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Les collectivités territoriales sont aujourd’hui confrontées à une transformation profonde des mobilités urbaines. </a:t>
            </a:r>
          </a:p>
          <a:p>
            <a:pPr marL="0" indent="0">
              <a:buNone/>
            </a:pPr>
            <a:r>
              <a:rPr dirty="0"/>
              <a:t>Augmentation du </a:t>
            </a:r>
            <a:r>
              <a:rPr dirty="0" err="1"/>
              <a:t>trafic</a:t>
            </a:r>
            <a:r>
              <a:rPr dirty="0"/>
              <a:t> </a:t>
            </a:r>
            <a:r>
              <a:rPr dirty="0" err="1"/>
              <a:t>urbain</a:t>
            </a:r>
            <a:endParaRPr dirty="0"/>
          </a:p>
          <a:p>
            <a:pPr marL="0" indent="0">
              <a:buNone/>
            </a:pPr>
            <a:r>
              <a:rPr dirty="0"/>
              <a:t>Saturation des infrastructures</a:t>
            </a:r>
          </a:p>
          <a:p>
            <a:pPr marL="0" indent="0">
              <a:buNone/>
            </a:pPr>
            <a:r>
              <a:rPr dirty="0" err="1"/>
              <a:t>Allongement</a:t>
            </a:r>
            <a:r>
              <a:rPr dirty="0"/>
              <a:t> des temps de </a:t>
            </a:r>
            <a:r>
              <a:rPr dirty="0" err="1"/>
              <a:t>trajet</a:t>
            </a:r>
            <a:endParaRPr dirty="0"/>
          </a:p>
          <a:p>
            <a:pPr marL="0" indent="0">
              <a:buNone/>
            </a:pPr>
            <a:r>
              <a:rPr dirty="0"/>
              <a:t>Impact sur </a:t>
            </a:r>
            <a:r>
              <a:rPr dirty="0" err="1"/>
              <a:t>qualité</a:t>
            </a:r>
            <a:r>
              <a:rPr dirty="0"/>
              <a:t> de vie et </a:t>
            </a:r>
            <a:r>
              <a:rPr dirty="0" err="1"/>
              <a:t>économie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t>Signaux Girault – OptiFlux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2080"/>
            <a:ext cx="8229600" cy="94121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dirty="0" err="1"/>
              <a:t>Problèmes</a:t>
            </a:r>
            <a:r>
              <a:rPr dirty="0"/>
              <a:t> </a:t>
            </a:r>
            <a:r>
              <a:rPr dirty="0" err="1"/>
              <a:t>rencontrés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004457"/>
            <a:ext cx="4038600" cy="3121706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Saturation des axes</a:t>
            </a:r>
          </a:p>
          <a:p>
            <a:pPr marL="0" indent="0">
              <a:buNone/>
            </a:pPr>
            <a:r>
              <a:rPr dirty="0"/>
              <a:t>Cycles de </a:t>
            </a:r>
            <a:r>
              <a:rPr dirty="0" err="1"/>
              <a:t>feux</a:t>
            </a:r>
            <a:r>
              <a:rPr dirty="0"/>
              <a:t> </a:t>
            </a:r>
            <a:r>
              <a:rPr dirty="0" err="1"/>
              <a:t>inadaptés</a:t>
            </a:r>
            <a:endParaRPr dirty="0"/>
          </a:p>
          <a:p>
            <a:pPr marL="0" indent="0">
              <a:buNone/>
            </a:pPr>
            <a:r>
              <a:rPr dirty="0"/>
              <a:t>Manque de données temps </a:t>
            </a:r>
            <a:r>
              <a:rPr dirty="0" err="1"/>
              <a:t>réel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969287"/>
            <a:ext cx="4038600" cy="3156875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Pollution accrue</a:t>
            </a:r>
          </a:p>
          <a:p>
            <a:pPr marL="0" indent="0">
              <a:buNone/>
            </a:pPr>
            <a:r>
              <a:rPr dirty="0"/>
              <a:t>Retards transports</a:t>
            </a:r>
          </a:p>
          <a:p>
            <a:pPr marL="0" indent="0">
              <a:buNone/>
            </a:pPr>
            <a:r>
              <a:rPr dirty="0" err="1"/>
              <a:t>Insatisfaction</a:t>
            </a:r>
            <a:r>
              <a:rPr dirty="0"/>
              <a:t> </a:t>
            </a:r>
            <a:r>
              <a:rPr dirty="0" err="1"/>
              <a:t>usagers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27432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t>Signaux Girault – OptiFlux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E335C96-C138-02CF-FFB2-618F20F853EF}"/>
              </a:ext>
            </a:extLst>
          </p:cNvPr>
          <p:cNvSpPr txBox="1">
            <a:spLocks/>
          </p:cNvSpPr>
          <p:nvPr/>
        </p:nvSpPr>
        <p:spPr>
          <a:xfrm>
            <a:off x="457200" y="1956415"/>
            <a:ext cx="8229600" cy="941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800"/>
              </a:spcBef>
            </a:pPr>
            <a:r>
              <a:rPr lang="fr-FR" sz="4700" dirty="0"/>
              <a:t>Les collectivités doivent faire face à plusieurs difficultés majeures dans la gestion du trafic.</a:t>
            </a:r>
            <a:br>
              <a:rPr lang="fr-FR" sz="2000" dirty="0"/>
            </a:br>
            <a:endParaRPr lang="fr-F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 OptiFlux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Face à ces enjeux, la société Signaux Girault a développé la solution OptiFlux, un système intelligent de gestion du trafic basé sur l’analyse de données en temps réel.</a:t>
            </a:r>
          </a:p>
          <a:p>
            <a:pPr marL="0" indent="0" algn="ctr">
              <a:buNone/>
            </a:pPr>
            <a:r>
              <a:rPr dirty="0" err="1"/>
              <a:t>Capteurs</a:t>
            </a:r>
            <a:r>
              <a:rPr dirty="0"/>
              <a:t> sur axes </a:t>
            </a:r>
            <a:r>
              <a:rPr dirty="0" err="1"/>
              <a:t>routiers</a:t>
            </a:r>
            <a:endParaRPr dirty="0"/>
          </a:p>
          <a:p>
            <a:pPr marL="0" indent="0" algn="ctr">
              <a:buNone/>
            </a:pPr>
            <a:r>
              <a:rPr dirty="0" err="1"/>
              <a:t>Analyse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temps </a:t>
            </a:r>
            <a:r>
              <a:rPr dirty="0" err="1"/>
              <a:t>réel</a:t>
            </a:r>
            <a:endParaRPr dirty="0"/>
          </a:p>
          <a:p>
            <a:pPr marL="0" indent="0" algn="ctr">
              <a:buNone/>
            </a:pPr>
            <a:r>
              <a:rPr dirty="0" err="1"/>
              <a:t>Détection</a:t>
            </a:r>
            <a:r>
              <a:rPr dirty="0"/>
              <a:t> congestion</a:t>
            </a:r>
          </a:p>
          <a:p>
            <a:pPr marL="0" indent="0" algn="ctr">
              <a:buNone/>
            </a:pPr>
            <a:r>
              <a:rPr dirty="0" err="1"/>
              <a:t>Optimisation</a:t>
            </a:r>
            <a:r>
              <a:rPr dirty="0"/>
              <a:t> </a:t>
            </a:r>
            <a:r>
              <a:rPr dirty="0" err="1"/>
              <a:t>automatique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t>Signaux Girault – OptiFlux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Fonctionnement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Le fonctionnement d’OptiFlux repose sur trois étapes principales.</a:t>
            </a:r>
          </a:p>
          <a:p>
            <a:pPr marL="0" indent="0">
              <a:buNone/>
            </a:pPr>
            <a:r>
              <a:rPr dirty="0" err="1"/>
              <a:t>Collecte</a:t>
            </a:r>
            <a:r>
              <a:rPr dirty="0"/>
              <a:t> des données</a:t>
            </a:r>
            <a:r>
              <a:rPr lang="fr-FR" dirty="0"/>
              <a:t> ; a</a:t>
            </a:r>
            <a:r>
              <a:rPr dirty="0" err="1"/>
              <a:t>nalyse</a:t>
            </a:r>
            <a:r>
              <a:rPr dirty="0"/>
              <a:t> par </a:t>
            </a:r>
            <a:r>
              <a:rPr dirty="0" err="1"/>
              <a:t>algorithmes</a:t>
            </a:r>
            <a:r>
              <a:rPr lang="fr-FR" dirty="0"/>
              <a:t> et a</a:t>
            </a:r>
            <a:r>
              <a:rPr dirty="0" err="1"/>
              <a:t>daptation</a:t>
            </a:r>
            <a:r>
              <a:rPr dirty="0"/>
              <a:t> des </a:t>
            </a:r>
            <a:r>
              <a:rPr dirty="0" err="1"/>
              <a:t>feux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t>Signaux Girault – OptiFlux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La mise en place du système OptiFlux présente plusieurs bénéfices pour les collectivités.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dirty="0" err="1"/>
              <a:t>Fluidité</a:t>
            </a:r>
            <a:r>
              <a:rPr dirty="0"/>
              <a:t> </a:t>
            </a:r>
            <a:r>
              <a:rPr dirty="0" err="1"/>
              <a:t>trafic</a:t>
            </a:r>
            <a:endParaRPr dirty="0"/>
          </a:p>
          <a:p>
            <a:pPr marL="0" indent="0">
              <a:buNone/>
            </a:pPr>
            <a:r>
              <a:rPr dirty="0" err="1"/>
              <a:t>Réduction</a:t>
            </a:r>
            <a:r>
              <a:rPr dirty="0"/>
              <a:t> </a:t>
            </a:r>
            <a:r>
              <a:rPr dirty="0" err="1"/>
              <a:t>embouteillages</a:t>
            </a:r>
            <a:endParaRPr dirty="0"/>
          </a:p>
          <a:p>
            <a:pPr marL="0" indent="0">
              <a:buNone/>
            </a:pPr>
            <a:r>
              <a:rPr dirty="0" err="1"/>
              <a:t>Ponctualité</a:t>
            </a:r>
            <a:r>
              <a:rPr dirty="0"/>
              <a:t> transports</a:t>
            </a:r>
          </a:p>
          <a:p>
            <a:pPr marL="0" indent="0">
              <a:buNone/>
            </a:pPr>
            <a:r>
              <a:rPr dirty="0" err="1"/>
              <a:t>Réduction</a:t>
            </a:r>
            <a:r>
              <a:rPr dirty="0"/>
              <a:t> CO2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t>Signaux Girault – OptiFlux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Résultats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Les collectivités ayant expérimenté le système OptiFlux ont constaté des résultats significatifs.</a:t>
            </a:r>
          </a:p>
          <a:p>
            <a:pPr marL="0" indent="0">
              <a:buNone/>
            </a:pPr>
            <a:r>
              <a:rPr dirty="0"/>
              <a:t>-15% </a:t>
            </a:r>
            <a:r>
              <a:rPr dirty="0" err="1"/>
              <a:t>trafic</a:t>
            </a:r>
            <a:r>
              <a:rPr dirty="0"/>
              <a:t> </a:t>
            </a:r>
            <a:r>
              <a:rPr dirty="0" err="1"/>
              <a:t>heures</a:t>
            </a:r>
            <a:r>
              <a:rPr dirty="0"/>
              <a:t> de pointe</a:t>
            </a:r>
            <a:r>
              <a:rPr lang="fr-FR" dirty="0"/>
              <a:t> ;</a:t>
            </a:r>
            <a:endParaRPr dirty="0"/>
          </a:p>
          <a:p>
            <a:pPr marL="0" indent="0">
              <a:buNone/>
            </a:pPr>
            <a:r>
              <a:rPr lang="fr-FR" dirty="0"/>
              <a:t>Des t</a:t>
            </a:r>
            <a:r>
              <a:rPr dirty="0"/>
              <a:t>emps de </a:t>
            </a:r>
            <a:r>
              <a:rPr dirty="0" err="1"/>
              <a:t>trajet</a:t>
            </a:r>
            <a:r>
              <a:rPr dirty="0"/>
              <a:t> </a:t>
            </a:r>
            <a:r>
              <a:rPr dirty="0" err="1"/>
              <a:t>réduits</a:t>
            </a:r>
            <a:r>
              <a:rPr lang="fr-FR" dirty="0"/>
              <a:t> ;</a:t>
            </a:r>
            <a:endParaRPr dirty="0"/>
          </a:p>
          <a:p>
            <a:pPr marL="0" indent="0">
              <a:buNone/>
            </a:pPr>
            <a:r>
              <a:rPr lang="fr-FR" dirty="0"/>
              <a:t>Une plus grande s</a:t>
            </a:r>
            <a:r>
              <a:rPr dirty="0" err="1"/>
              <a:t>atisfaction</a:t>
            </a:r>
            <a:r>
              <a:rPr dirty="0"/>
              <a:t> </a:t>
            </a:r>
            <a:r>
              <a:rPr lang="fr-FR" dirty="0"/>
              <a:t>des usage</a:t>
            </a:r>
            <a:r>
              <a:rPr dirty="0" err="1"/>
              <a:t>rs</a:t>
            </a:r>
            <a:r>
              <a:rPr lang="fr-FR" dirty="0"/>
              <a:t>,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t>Signaux Girault – OptiFlux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fr-FR" dirty="0"/>
              <a:t>les collectivités doivent s’appuyer sur des solutions innovantes pour améliorer la gestion du trafic.</a:t>
            </a:r>
          </a:p>
          <a:p>
            <a:pPr marL="0" indent="0">
              <a:buNone/>
            </a:pPr>
            <a:r>
              <a:rPr dirty="0"/>
              <a:t>Solution </a:t>
            </a:r>
            <a:r>
              <a:rPr dirty="0" err="1"/>
              <a:t>innovante</a:t>
            </a:r>
            <a:endParaRPr dirty="0"/>
          </a:p>
          <a:p>
            <a:pPr marL="0" indent="0">
              <a:buNone/>
            </a:pPr>
            <a:r>
              <a:rPr dirty="0" err="1"/>
              <a:t>Optimisation</a:t>
            </a:r>
            <a:r>
              <a:rPr dirty="0"/>
              <a:t> du </a:t>
            </a:r>
            <a:r>
              <a:rPr dirty="0" err="1"/>
              <a:t>trafic</a:t>
            </a:r>
            <a:endParaRPr dirty="0"/>
          </a:p>
          <a:p>
            <a:pPr marL="0" indent="0">
              <a:buNone/>
            </a:pPr>
            <a:r>
              <a:rPr dirty="0" err="1"/>
              <a:t>Amélioration</a:t>
            </a:r>
            <a:r>
              <a:rPr dirty="0"/>
              <a:t> </a:t>
            </a:r>
            <a:r>
              <a:rPr dirty="0" err="1"/>
              <a:t>qualité</a:t>
            </a:r>
            <a:r>
              <a:rPr dirty="0"/>
              <a:t> de vie</a:t>
            </a:r>
          </a:p>
          <a:p>
            <a:pPr marL="0" indent="0">
              <a:buNone/>
            </a:pPr>
            <a:r>
              <a:rPr dirty="0" err="1"/>
              <a:t>Mobilité</a:t>
            </a:r>
            <a:r>
              <a:rPr dirty="0"/>
              <a:t> durable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2179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t>Signaux Girault – OptiFlux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255</Words>
  <Application>Microsoft Office PowerPoint</Application>
  <PresentationFormat>Affichage à l'écran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Présentation générale</vt:lpstr>
      <vt:lpstr>Problèmes rencontrés</vt:lpstr>
      <vt:lpstr>Solution OptiFlux</vt:lpstr>
      <vt:lpstr>Fonctionnement</vt:lpstr>
      <vt:lpstr>Avantages</vt:lpstr>
      <vt:lpstr>Résultats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Claude Terrier</dc:creator>
  <cp:keywords/>
  <dc:description>generated using python-pptx</dc:description>
  <cp:lastModifiedBy>Claude Terrier</cp:lastModifiedBy>
  <cp:revision>3</cp:revision>
  <dcterms:created xsi:type="dcterms:W3CDTF">2013-01-27T09:14:16Z</dcterms:created>
  <dcterms:modified xsi:type="dcterms:W3CDTF">2026-03-18T22:43:13Z</dcterms:modified>
  <cp:category/>
</cp:coreProperties>
</file>