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417" y="-9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Altitech présentation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Altitech est une entreprise française spécialisée dans la conception, la fabrication et la commercialisation d’équipements techniques destinés aux activités de montagne et aux environnements extrêmes.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Créée il y a une quinzaine d’années, l’entreprise s’est progressivement imposée comme un acteur reconnu sur le marché des équipements </a:t>
            </a:r>
            <a:r>
              <a:rPr lang="fr-F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outdoor</a:t>
            </a:r>
            <a:r>
              <a:rPr lang="fr-F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grâce à son expertise technique et à sa capacité d’innovation.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Elle conçoit des produits adaptés aussi bien aux professionnels de la montagne (guides, secouristes, alpinistes) qu’aux pratiquants expérimentés.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dirty="0"/>
              <a:t>Altitech propose une gamme complète d’équipements techniques destinés à la pratique de la montagne. Ces produits peuvent être regroupés en plusieurs catégories.</a:t>
            </a:r>
            <a:endParaRPr lang="fr-FR" sz="4000" dirty="0"/>
          </a:p>
          <a:p>
            <a:pPr marL="0" indent="0">
              <a:buNone/>
            </a:pPr>
            <a:r>
              <a:rPr lang="fr-FR" dirty="0"/>
              <a:t>Équipements de portage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sacs à dos techniques de différentes capacités (modèles randonnée, modèles alpinisme, modèles expéditions longue durée)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sacs équipés de systèmes de réglage ergonomiques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compartiments modulables et résistants aux conditions extrêmes</a:t>
            </a:r>
            <a:endParaRPr lang="fr-FR" sz="4000" dirty="0"/>
          </a:p>
          <a:p>
            <a:pPr marL="0" indent="0">
              <a:buNone/>
            </a:pPr>
            <a:r>
              <a:rPr lang="fr-FR" b="1" dirty="0"/>
              <a:t>Équipements de sécurité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mousquetons en aluminium haute résistance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systèmes d’assurage et de descente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casques de protection légers et ventilés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dispositifs de sécurité pour progression en haute montagne</a:t>
            </a:r>
            <a:endParaRPr lang="fr-FR" sz="4000" dirty="0"/>
          </a:p>
          <a:p>
            <a:pPr marL="0" indent="0">
              <a:buNone/>
            </a:pPr>
            <a:r>
              <a:rPr lang="fr-FR" b="1" dirty="0"/>
              <a:t>Équipements d’alpinisme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piolets techniques adaptés aux différentes pratiques (alpinisme classique, escalade sur glace)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crampons réglables pour différents types de chaussures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accessoires de progression sur neige et glace</a:t>
            </a:r>
            <a:endParaRPr lang="fr-FR" sz="4000" dirty="0"/>
          </a:p>
          <a:p>
            <a:pPr marL="0" indent="0">
              <a:buNone/>
            </a:pPr>
            <a:r>
              <a:rPr lang="fr-FR" b="1" dirty="0"/>
              <a:t>Accessoires complémentaires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lampes frontales haute performance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gants techniques isolants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systèmes d’hydratation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protections contre les intempéries</a:t>
            </a:r>
            <a:endParaRPr lang="fr-FR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Caractéristiques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Les produits Altitech se distinguent par plusieurs caractéristiques techniques.</a:t>
            </a:r>
          </a:p>
          <a:p>
            <a:pPr marL="0" indent="0">
              <a:buNone/>
            </a:pPr>
            <a:r>
              <a:rPr lang="fr-FR" dirty="0"/>
              <a:t>Ils sont conçus à partir de matériaux innovants, à la fois légers et résistants, permettant d’assurer une performance optimale en conditions difficiles.</a:t>
            </a:r>
          </a:p>
          <a:p>
            <a:pPr marL="0" indent="0">
              <a:buNone/>
            </a:pPr>
            <a:r>
              <a:rPr lang="fr-FR" dirty="0"/>
              <a:t>Les équipements sont testés dans des environnements extrêmes afin de garantir leur fiabilité et leur durabilité.</a:t>
            </a:r>
          </a:p>
          <a:p>
            <a:pPr marL="0" indent="0">
              <a:buNone/>
            </a:pPr>
            <a:r>
              <a:rPr lang="fr-FR" dirty="0"/>
              <a:t>L’entreprise accorde également une attention particulière à l’ergonomie des produits, afin d’améliorer le confort des utilisateurs.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Les solutions proposées par Altitech permettent :</a:t>
            </a:r>
          </a:p>
          <a:p>
            <a:pPr marL="0" lvl="0" indent="0">
              <a:buNone/>
            </a:pPr>
            <a:r>
              <a:rPr lang="fr-FR" dirty="0"/>
              <a:t>d’améliorer la sécurité des utilisateurs</a:t>
            </a:r>
          </a:p>
          <a:p>
            <a:pPr marL="0" lvl="0" indent="0">
              <a:buNone/>
            </a:pPr>
            <a:r>
              <a:rPr lang="fr-FR" dirty="0"/>
              <a:t>d’optimiser la performance en conditions difficiles</a:t>
            </a:r>
          </a:p>
          <a:p>
            <a:pPr marL="0" lvl="0" indent="0">
              <a:buNone/>
            </a:pPr>
            <a:r>
              <a:rPr lang="fr-FR" dirty="0"/>
              <a:t>d’assurer un confort d’utilisation</a:t>
            </a:r>
          </a:p>
          <a:p>
            <a:pPr marL="0" lvl="0" indent="0">
              <a:buNone/>
            </a:pPr>
            <a:r>
              <a:rPr lang="fr-FR" dirty="0"/>
              <a:t>de garantir une grande fiabilité des équipements</a:t>
            </a:r>
          </a:p>
          <a:p>
            <a:pPr marL="0" indent="0">
              <a:buNone/>
            </a:pPr>
            <a:r>
              <a:rPr lang="fr-FR" dirty="0"/>
              <a:t>Ces avantages contribuent à renforcer la satisfaction des clients et la réputation de l’entreprise.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Marchés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0972"/>
            <a:ext cx="8229600" cy="48851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/>
              <a:t>Altitech commercialise ses produits sur plusieurs marchés européens et internationaux.</a:t>
            </a:r>
            <a:endParaRPr lang="fr-FR" sz="4000" dirty="0"/>
          </a:p>
          <a:p>
            <a:pPr marL="0" indent="0">
              <a:buNone/>
            </a:pPr>
            <a:r>
              <a:rPr lang="fr-FR" dirty="0"/>
              <a:t>Marchés actuels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France (réseau de magasins spécialisés, distribution en ligne)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Suisse (clientèle de professionnels de la montagne)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Italie (forte demande dans les zones alpines)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Allemagne (marché important pour la randonnée et le trekking)</a:t>
            </a:r>
            <a:endParaRPr lang="fr-FR" sz="3600" dirty="0"/>
          </a:p>
          <a:p>
            <a:pPr marL="0" indent="0">
              <a:buNone/>
            </a:pPr>
            <a:r>
              <a:rPr lang="fr-FR" dirty="0"/>
              <a:t>Réseaux de distribution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magasins spécialisés </a:t>
            </a:r>
            <a:r>
              <a:rPr lang="fr-FR" dirty="0" err="1"/>
              <a:t>outdoor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plateformes e-commerce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distributeurs locaux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partenariats avec des enseignes sportives</a:t>
            </a:r>
            <a:endParaRPr lang="fr-FR" sz="4000" dirty="0"/>
          </a:p>
          <a:p>
            <a:pPr marL="0" indent="0">
              <a:buNone/>
            </a:pPr>
            <a:r>
              <a:rPr lang="fr-FR" dirty="0"/>
              <a:t>Perspectives de développement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pays nordiques (Norvège, Suède, Finlande)</a:t>
            </a:r>
            <a:endParaRPr lang="fr-FR" sz="3600" dirty="0"/>
          </a:p>
          <a:p>
            <a:pPr marL="0" lvl="0" indent="0">
              <a:buNone/>
            </a:pPr>
            <a:r>
              <a:rPr lang="fr-FR" dirty="0"/>
              <a:t>Amérique du Nord</a:t>
            </a:r>
            <a:endParaRPr lang="fr-FR" sz="4000" dirty="0"/>
          </a:p>
          <a:p>
            <a:pPr marL="0" lvl="0" indent="0">
              <a:buNone/>
            </a:pPr>
            <a:r>
              <a:rPr lang="fr-FR" dirty="0"/>
              <a:t>développement des ventes en ligne à l’international</a:t>
            </a:r>
            <a:endParaRPr lang="fr-F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Altitech souhaite renforcer sa position sur le marché européen et accélérer son développement à l’international.</a:t>
            </a:r>
          </a:p>
          <a:p>
            <a:pPr marL="0" indent="0">
              <a:buNone/>
            </a:pPr>
            <a:r>
              <a:rPr lang="fr-FR" dirty="0"/>
              <a:t>Grâce à des produits innovants, performants et adaptés aux exigences des utilisateurs, l’entreprise ambitionne de devenir un acteur majeur du secteur des équipements techniques de montagne.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472</Words>
  <Application>Microsoft Office PowerPoint</Application>
  <PresentationFormat>Affichage à l'écran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Altitech présentation</vt:lpstr>
      <vt:lpstr>Produits</vt:lpstr>
      <vt:lpstr>Caractéristiques techniques</vt:lpstr>
      <vt:lpstr>Avantages</vt:lpstr>
      <vt:lpstr>Marchés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Claude Terrier</dc:creator>
  <cp:keywords/>
  <dc:description>generated using python-pptx</dc:description>
  <cp:lastModifiedBy>Claude Terrier</cp:lastModifiedBy>
  <cp:revision>3</cp:revision>
  <dcterms:created xsi:type="dcterms:W3CDTF">2013-01-27T09:14:16Z</dcterms:created>
  <dcterms:modified xsi:type="dcterms:W3CDTF">2026-03-17T22:16:28Z</dcterms:modified>
  <cp:category/>
</cp:coreProperties>
</file>