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8" r:id="rId2"/>
    <p:sldMasterId id="2147483695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2007" y="2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4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2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5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3026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99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722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58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41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95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17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97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68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7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18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41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64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942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91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68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02509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8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291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6988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8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342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447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71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27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668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57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7528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09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6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07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5764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853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100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2075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397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594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68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23120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60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512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65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9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8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8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906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340" y="675647"/>
            <a:ext cx="7772400" cy="1470025"/>
          </a:xfrm>
        </p:spPr>
        <p:txBody>
          <a:bodyPr/>
          <a:lstStyle/>
          <a:p>
            <a:r>
              <a:rPr lang="fr-FR" noProof="0" dirty="0">
                <a:latin typeface="Aptos Black" panose="020B0004020202020204" pitchFamily="34" charset="0"/>
              </a:rPr>
              <a:t>Made‑Style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31" y="2494502"/>
            <a:ext cx="6400800" cy="2760785"/>
          </a:xfrm>
        </p:spPr>
        <p:txBody>
          <a:bodyPr>
            <a:normAutofit/>
          </a:bodyPr>
          <a:lstStyle/>
          <a:p>
            <a:r>
              <a:rPr lang="fr-FR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Made-Style est une entreprise spécialisée dans la conception de vêtements techniques destinés aux activités de montagne et de plein air.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Aptos Black" panose="020B0004020202020204" pitchFamily="34" charset="0"/>
              </a:rPr>
              <a:t>Présentation</a:t>
            </a:r>
            <a:r>
              <a:rPr dirty="0">
                <a:latin typeface="Aptos Black" panose="020B0004020202020204" pitchFamily="34" charset="0"/>
              </a:rPr>
              <a:t> de </a:t>
            </a:r>
            <a:r>
              <a:rPr dirty="0" err="1">
                <a:latin typeface="Aptos Black" panose="020B0004020202020204" pitchFamily="34" charset="0"/>
              </a:rPr>
              <a:t>l’entreprise</a:t>
            </a:r>
            <a:endParaRPr dirty="0">
              <a:latin typeface="Aptos Black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L’entreprise développe des produits combinant design, performance et résistance.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Aptos Black" panose="020B0004020202020204" pitchFamily="34" charset="0"/>
              </a:rPr>
              <a:t>Produits</a:t>
            </a:r>
            <a:endParaRPr dirty="0">
              <a:latin typeface="Aptos Black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société propose notamment</a:t>
            </a: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techniques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imperméables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Pantalons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randonnée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isolantes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Accessoires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protection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Nos v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aleurs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société s'appuie sur plusieurs principes</a:t>
            </a:r>
          </a:p>
          <a:p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Qualité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matériaux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Innovation technique</a:t>
            </a:r>
          </a:p>
          <a:p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Durabilité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produits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Respect de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l’environnement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Marchés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Les produits Made-Style sont distribués </a:t>
            </a:r>
          </a:p>
          <a:p>
            <a:r>
              <a:rPr dirty="0"/>
              <a:t>Distribution </a:t>
            </a:r>
            <a:r>
              <a:rPr dirty="0" err="1"/>
              <a:t>actuelle</a:t>
            </a:r>
            <a:r>
              <a:rPr dirty="0"/>
              <a:t> :</a:t>
            </a:r>
          </a:p>
          <a:p>
            <a:r>
              <a:rPr dirty="0"/>
              <a:t>France – Suisse – </a:t>
            </a:r>
            <a:r>
              <a:rPr dirty="0" err="1"/>
              <a:t>Allemagne</a:t>
            </a:r>
            <a:r>
              <a:rPr dirty="0"/>
              <a:t> – </a:t>
            </a:r>
            <a:r>
              <a:rPr dirty="0" err="1"/>
              <a:t>Autriche</a:t>
            </a:r>
            <a:endParaRPr dirty="0"/>
          </a:p>
          <a:p>
            <a:r>
              <a:rPr dirty="0"/>
              <a:t>Objectif : </a:t>
            </a:r>
            <a:r>
              <a:rPr dirty="0" err="1"/>
              <a:t>développement</a:t>
            </a:r>
            <a:r>
              <a:rPr dirty="0"/>
              <a:t> dans les pays </a:t>
            </a:r>
            <a:r>
              <a:rPr dirty="0" err="1"/>
              <a:t>nordiques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B05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1701"/>
            <a:ext cx="8229600" cy="3694462"/>
          </a:xfrm>
        </p:spPr>
        <p:txBody>
          <a:bodyPr/>
          <a:lstStyle/>
          <a:p>
            <a:r>
              <a:rPr lang="fr-FR" dirty="0"/>
              <a:t>Made-Style souhaite consolider sa position sur le marché européen des équipements </a:t>
            </a:r>
            <a:r>
              <a:rPr lang="fr-FR" dirty="0" err="1"/>
              <a:t>outdoor</a:t>
            </a:r>
            <a:r>
              <a:rPr lang="fr-FR" dirty="0"/>
              <a:t> en proposant des produits techniques innovants et durables.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rganique">
  <a:themeElements>
    <a:clrScheme name="Organiqu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que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qu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119</Words>
  <Application>Microsoft Office PowerPoint</Application>
  <PresentationFormat>Affichage à l'écran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Aptos Black</vt:lpstr>
      <vt:lpstr>Arial</vt:lpstr>
      <vt:lpstr>Century Gothic</vt:lpstr>
      <vt:lpstr>Garamond</vt:lpstr>
      <vt:lpstr>Times New Roman</vt:lpstr>
      <vt:lpstr>Trebuchet MS</vt:lpstr>
      <vt:lpstr>Wingdings 3</vt:lpstr>
      <vt:lpstr>Secteur</vt:lpstr>
      <vt:lpstr>Facette</vt:lpstr>
      <vt:lpstr>Organique</vt:lpstr>
      <vt:lpstr>Made‑Style</vt:lpstr>
      <vt:lpstr>Présentation de l’entreprise</vt:lpstr>
      <vt:lpstr>Produits</vt:lpstr>
      <vt:lpstr>Nos valeurs</vt:lpstr>
      <vt:lpstr>Marchés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Claude Terrier</dc:creator>
  <cp:keywords/>
  <dc:description>generated using python-pptx</dc:description>
  <cp:lastModifiedBy>Claude Terrier</cp:lastModifiedBy>
  <cp:revision>4</cp:revision>
  <dcterms:created xsi:type="dcterms:W3CDTF">2013-01-27T09:14:16Z</dcterms:created>
  <dcterms:modified xsi:type="dcterms:W3CDTF">2026-03-16T22:12:49Z</dcterms:modified>
  <cp:category/>
</cp:coreProperties>
</file>