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5" autoAdjust="0"/>
    <p:restoredTop sz="86413" autoAdjust="0"/>
  </p:normalViewPr>
  <p:slideViewPr>
    <p:cSldViewPr snapToGrid="0" snapToObjects="1">
      <p:cViewPr varScale="1">
        <p:scale>
          <a:sx n="86" d="100"/>
          <a:sy n="86" d="100"/>
        </p:scale>
        <p:origin x="186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0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4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236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4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35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84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0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3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3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0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3647278" cy="1259894"/>
          </a:xfrm>
        </p:spPr>
        <p:txBody>
          <a:bodyPr>
            <a:normAutofit/>
          </a:bodyPr>
          <a:lstStyle/>
          <a:p>
            <a:r>
              <a:rPr lang="fr-FR" sz="4400" b="1" dirty="0"/>
              <a:t>Erbioline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8" y="2600125"/>
            <a:ext cx="3759907" cy="329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/>
              <a:t>Cosmétiques naturels </a:t>
            </a:r>
          </a:p>
          <a:p>
            <a:pPr marL="0" indent="0" algn="ctr">
              <a:buNone/>
            </a:pPr>
            <a:r>
              <a:rPr lang="fr-FR" sz="2800" b="1" noProof="0" dirty="0"/>
              <a:t>haut de gamme</a:t>
            </a:r>
            <a:endParaRPr lang="fr-FR" sz="28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6EEC6A-8DA2-94EF-886E-49E76949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67" y="1417454"/>
            <a:ext cx="4023091" cy="4023091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88BAA6-1FB0-8E2D-48D5-EC3B31CD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385" y="4246489"/>
            <a:ext cx="983825" cy="1190558"/>
          </a:xfrm>
          <a:prstGeom prst="rect">
            <a:avLst/>
          </a:prstGeom>
        </p:spPr>
      </p:pic>
      <p:pic>
        <p:nvPicPr>
          <p:cNvPr id="6" name="Graphique 5" descr="Pousse de graine avec un remplissage uni">
            <a:extLst>
              <a:ext uri="{FF2B5EF4-FFF2-40B4-BE49-F238E27FC236}">
                <a16:creationId xmlns:a16="http://schemas.microsoft.com/office/drawing/2014/main" id="{04D67853-2502-15F1-1266-9058E9EBAF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5772" y="1593638"/>
            <a:ext cx="900000" cy="90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400" b="1" dirty="0" err="1"/>
              <a:t>Présentation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412" y="1773382"/>
            <a:ext cx="6591985" cy="1141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noProof="0" dirty="0"/>
              <a:t>Produits à base de plantes méditerranéennes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751DF5-79F2-CC0A-AE93-416DCC6C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779" y="2814390"/>
            <a:ext cx="5891256" cy="3419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b="1" dirty="0" err="1"/>
              <a:t>Produits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742" y="1540189"/>
            <a:ext cx="6591985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sz="2800" b="1" dirty="0" err="1"/>
              <a:t>Soins</a:t>
            </a:r>
            <a:r>
              <a:rPr sz="2800" b="1" dirty="0"/>
              <a:t> visage et corps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61DAC2-8A9C-60B4-820C-440C14C6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76" y="2283229"/>
            <a:ext cx="5183019" cy="34691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381704"/>
            <a:ext cx="4295671" cy="1259894"/>
          </a:xfrm>
        </p:spPr>
        <p:txBody>
          <a:bodyPr>
            <a:normAutofit fontScale="90000"/>
          </a:bodyPr>
          <a:lstStyle/>
          <a:p>
            <a:r>
              <a:rPr lang="fr-FR" sz="4400" b="1" dirty="0"/>
              <a:t>Positionnement</a:t>
            </a:r>
            <a:endParaRPr lang="fr-FR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7" y="2133600"/>
            <a:ext cx="4434217" cy="3759253"/>
          </a:xfrm>
        </p:spPr>
        <p:txBody>
          <a:bodyPr>
            <a:normAutofit/>
          </a:bodyPr>
          <a:lstStyle/>
          <a:p>
            <a:r>
              <a:rPr lang="fr-FR" sz="2800" b="1" noProof="0" dirty="0"/>
              <a:t>Segment haut de gamme</a:t>
            </a:r>
          </a:p>
          <a:p>
            <a:endParaRPr lang="fr-FR" sz="2800" b="1" dirty="0"/>
          </a:p>
          <a:p>
            <a:endParaRPr lang="fr-FR" sz="2800" b="1" noProof="0" dirty="0"/>
          </a:p>
          <a:p>
            <a:endParaRPr lang="fr-FR" sz="2800" b="1" dirty="0"/>
          </a:p>
          <a:p>
            <a:r>
              <a:rPr lang="fr-FR" sz="2800" b="1" noProof="0" dirty="0"/>
              <a:t>Respect de l’environnement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1CCD25-C3D5-ED08-D8E4-30DD5093C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134" y="1267048"/>
            <a:ext cx="3758706" cy="2508936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CA5C61-A145-AEBC-A98A-1CABA386E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807" y="4034443"/>
            <a:ext cx="3851826" cy="23386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3004427" cy="1259894"/>
          </a:xfrm>
        </p:spPr>
        <p:txBody>
          <a:bodyPr>
            <a:normAutofit/>
          </a:bodyPr>
          <a:lstStyle/>
          <a:p>
            <a:r>
              <a:rPr lang="fr-FR" sz="4000" b="1" noProof="0" dirty="0"/>
              <a:t>Marchés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8" y="2964873"/>
            <a:ext cx="3569693" cy="2927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noProof="0" dirty="0"/>
              <a:t>Principalement européen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4BBDAF-EF48-F6D4-3496-96DC3B7E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67" r="11708" b="-1"/>
          <a:stretch>
            <a:fillRect/>
          </a:stretch>
        </p:blipFill>
        <p:spPr>
          <a:xfrm>
            <a:off x="4320243" y="1501833"/>
            <a:ext cx="4359597" cy="4391020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5958217" cy="1259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/>
              <a:t>Objectif </a:t>
            </a:r>
            <a:r>
              <a:rPr lang="fr-FR" sz="4000" b="1" dirty="0"/>
              <a:t>stratégique </a:t>
            </a:r>
            <a:endParaRPr lang="en-US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2133600"/>
            <a:ext cx="3103626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fr-FR" sz="3200" b="1" noProof="0" dirty="0"/>
              <a:t>Renforcer la présence en Europe sur de nouveaux pays et avec de </a:t>
            </a:r>
            <a:r>
              <a:rPr lang="fr-FR" sz="3200" b="1" noProof="0"/>
              <a:t>nouveaux partenaires</a:t>
            </a:r>
            <a:endParaRPr lang="fr-FR" sz="3200" b="1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B243AE-3C74-1F7B-45E1-AD866223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4" r="3635" b="-1"/>
          <a:stretch>
            <a:fillRect/>
          </a:stretch>
        </p:blipFill>
        <p:spPr>
          <a:xfrm>
            <a:off x="4128655" y="1761154"/>
            <a:ext cx="4528427" cy="3396315"/>
          </a:xfrm>
          <a:prstGeom prst="rect">
            <a:avLst/>
          </a:prstGeom>
        </p:spPr>
      </p:pic>
      <p:sp>
        <p:nvSpPr>
          <p:cNvPr id="5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</TotalTime>
  <Words>45</Words>
  <Application>Microsoft Office PowerPoint</Application>
  <PresentationFormat>Affichage à l'écran (4:3)</PresentationFormat>
  <Paragraphs>17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Brin</vt:lpstr>
      <vt:lpstr>Erbioline</vt:lpstr>
      <vt:lpstr>Présentation</vt:lpstr>
      <vt:lpstr>Produits</vt:lpstr>
      <vt:lpstr>Positionnement</vt:lpstr>
      <vt:lpstr>Marchés</vt:lpstr>
      <vt:lpstr>Objectif stratégique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Claude Terrier</dc:creator>
  <cp:keywords/>
  <dc:description>generated using python-pptx</dc:description>
  <cp:lastModifiedBy>Claude Terrier</cp:lastModifiedBy>
  <cp:revision>7</cp:revision>
  <dcterms:created xsi:type="dcterms:W3CDTF">2013-01-27T09:14:16Z</dcterms:created>
  <dcterms:modified xsi:type="dcterms:W3CDTF">2026-03-23T13:18:53Z</dcterms:modified>
  <cp:category/>
</cp:coreProperties>
</file>