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2007" y="2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957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11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1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7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16572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36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86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9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3695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681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5843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Altitech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177" y="1874517"/>
            <a:ext cx="7633742" cy="678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noProof="0" dirty="0"/>
              <a:t>Équipements techniques de montagne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8650" y="6217920"/>
            <a:ext cx="7745269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/>
            </a:pPr>
            <a:r>
              <a:rPr dirty="0"/>
              <a:t>Altitech – </a:t>
            </a:r>
            <a:r>
              <a:rPr dirty="0" err="1"/>
              <a:t>Présentation</a:t>
            </a:r>
            <a:endParaRPr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46DE86-522C-F119-08C9-F572CB2A3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34" y="2844063"/>
            <a:ext cx="5076862" cy="2695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Produits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178" y="1406771"/>
            <a:ext cx="7633742" cy="4280596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sz="3200" b="1" dirty="0"/>
              <a:t>Sacs techniques</a:t>
            </a:r>
            <a:endParaRPr lang="fr-FR" sz="3200" b="1" dirty="0"/>
          </a:p>
          <a:p>
            <a:pPr>
              <a:spcBef>
                <a:spcPts val="1800"/>
              </a:spcBef>
            </a:pPr>
            <a:r>
              <a:rPr sz="3200" b="1" dirty="0" err="1"/>
              <a:t>Mousquetons</a:t>
            </a:r>
            <a:endParaRPr lang="fr-FR" sz="3200" b="1" dirty="0"/>
          </a:p>
          <a:p>
            <a:pPr>
              <a:spcBef>
                <a:spcPts val="1800"/>
              </a:spcBef>
            </a:pPr>
            <a:r>
              <a:rPr sz="3200" b="1" dirty="0"/>
              <a:t>Piolets</a:t>
            </a:r>
            <a:endParaRPr lang="fr-FR" sz="3200" b="1" dirty="0"/>
          </a:p>
          <a:p>
            <a:pPr>
              <a:spcBef>
                <a:spcPts val="1800"/>
              </a:spcBef>
            </a:pPr>
            <a:r>
              <a:rPr sz="3200" b="1" dirty="0"/>
              <a:t>Crampons</a:t>
            </a:r>
            <a:endParaRPr lang="fr-FR" sz="3200" b="1" dirty="0"/>
          </a:p>
          <a:p>
            <a:pPr>
              <a:spcBef>
                <a:spcPts val="1800"/>
              </a:spcBef>
            </a:pPr>
            <a:r>
              <a:rPr lang="fr-FR" sz="3200" b="1" dirty="0"/>
              <a:t>Baudriers</a:t>
            </a:r>
          </a:p>
          <a:p>
            <a:pPr>
              <a:spcBef>
                <a:spcPts val="1800"/>
              </a:spcBef>
            </a:pPr>
            <a:r>
              <a:rPr lang="fr-FR" sz="3200" b="1" dirty="0"/>
              <a:t>Cordes</a:t>
            </a:r>
            <a:endParaRPr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76237" y="6217920"/>
            <a:ext cx="162576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/>
            </a:pPr>
            <a:r>
              <a:rPr dirty="0"/>
              <a:t>Altitech – </a:t>
            </a:r>
            <a:r>
              <a:rPr dirty="0" err="1"/>
              <a:t>Présentation</a:t>
            </a:r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D6C91E-9A17-13FF-3B21-063D408B9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43" y="479724"/>
            <a:ext cx="3666017" cy="54257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345" y="1989633"/>
            <a:ext cx="3588155" cy="638068"/>
          </a:xfrm>
        </p:spPr>
        <p:txBody>
          <a:bodyPr>
            <a:normAutofit/>
          </a:bodyPr>
          <a:lstStyle/>
          <a:p>
            <a:pPr marL="0" indent="0">
              <a:spcBef>
                <a:spcPts val="3000"/>
              </a:spcBef>
              <a:buNone/>
            </a:pPr>
            <a:r>
              <a:rPr lang="fr-FR" sz="3200" b="1" noProof="0" dirty="0"/>
              <a:t>Sécurité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6237" y="6217920"/>
            <a:ext cx="162576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/>
            </a:pPr>
            <a:r>
              <a:rPr dirty="0"/>
              <a:t>Altitech – </a:t>
            </a:r>
            <a:r>
              <a:rPr dirty="0" err="1"/>
              <a:t>Présentation</a:t>
            </a:r>
            <a:endParaRPr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9BDE25-2290-1623-AF67-5219194B3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237" y="1958769"/>
            <a:ext cx="957269" cy="8096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C3C21F-565C-297B-CD0F-8F83E19D6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470" y="2843762"/>
            <a:ext cx="1109671" cy="72390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2324F4-02AD-B7FF-62F5-004801DE0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470" y="3715427"/>
            <a:ext cx="1010106" cy="90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FAB8DB-1AFC-A4FA-DA3B-A8D7378FD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594" y="4615427"/>
            <a:ext cx="917912" cy="900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502A4AF-5FFE-1BBA-4BAE-EAF5468D4821}"/>
              </a:ext>
            </a:extLst>
          </p:cNvPr>
          <p:cNvSpPr txBox="1"/>
          <p:nvPr/>
        </p:nvSpPr>
        <p:spPr>
          <a:xfrm>
            <a:off x="5057824" y="3067362"/>
            <a:ext cx="3514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fr-FR" sz="3200" b="1" noProof="0" dirty="0"/>
              <a:t>Performance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3E30A3D-B985-8566-588E-1DB84D047CDB}"/>
              </a:ext>
            </a:extLst>
          </p:cNvPr>
          <p:cNvSpPr txBox="1"/>
          <p:nvPr/>
        </p:nvSpPr>
        <p:spPr>
          <a:xfrm>
            <a:off x="5019515" y="4052813"/>
            <a:ext cx="3552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fr-FR" sz="3200" b="1" noProof="0" dirty="0"/>
              <a:t>Confort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9F999A1-F1AD-7B43-76A5-6A2951E98C36}"/>
              </a:ext>
            </a:extLst>
          </p:cNvPr>
          <p:cNvSpPr txBox="1"/>
          <p:nvPr/>
        </p:nvSpPr>
        <p:spPr>
          <a:xfrm>
            <a:off x="5019515" y="4880761"/>
            <a:ext cx="3552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fr-FR" sz="3200" b="1" noProof="0" dirty="0"/>
              <a:t>Fiabilité</a:t>
            </a:r>
            <a:endParaRPr lang="fr-FR" sz="32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9851EDC-8DA2-ACC8-F6E3-1D3379E69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58" y="1790633"/>
            <a:ext cx="2258262" cy="33825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Marchés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1" y="1128451"/>
            <a:ext cx="5179925" cy="270300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sz="3200" b="1" dirty="0"/>
              <a:t>France</a:t>
            </a:r>
            <a:endParaRPr lang="fr-FR" sz="3200" b="1" dirty="0"/>
          </a:p>
          <a:p>
            <a:pPr>
              <a:spcBef>
                <a:spcPts val="1200"/>
              </a:spcBef>
            </a:pPr>
            <a:r>
              <a:rPr sz="3200" b="1" dirty="0"/>
              <a:t>Suisse</a:t>
            </a:r>
            <a:endParaRPr lang="fr-FR" sz="3200" b="1" dirty="0"/>
          </a:p>
          <a:p>
            <a:pPr>
              <a:spcBef>
                <a:spcPts val="1200"/>
              </a:spcBef>
            </a:pPr>
            <a:r>
              <a:rPr sz="3200" b="1" dirty="0"/>
              <a:t>Italie</a:t>
            </a:r>
            <a:endParaRPr lang="fr-FR" sz="3200" b="1" dirty="0"/>
          </a:p>
          <a:p>
            <a:pPr>
              <a:spcBef>
                <a:spcPts val="1200"/>
              </a:spcBef>
            </a:pPr>
            <a:r>
              <a:rPr sz="3200" b="1" dirty="0" err="1"/>
              <a:t>Allemagne</a:t>
            </a:r>
            <a:endParaRPr lang="fr-FR" sz="3200" b="1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3576237" y="6217920"/>
            <a:ext cx="162576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1200"/>
            </a:pPr>
            <a:r>
              <a:rPr dirty="0"/>
              <a:t>Altitech – </a:t>
            </a:r>
            <a:r>
              <a:rPr dirty="0" err="1"/>
              <a:t>Présentation</a:t>
            </a:r>
            <a:endParaRPr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4F2BF3-088F-EAD9-967C-69197C7FD031}"/>
              </a:ext>
            </a:extLst>
          </p:cNvPr>
          <p:cNvSpPr txBox="1"/>
          <p:nvPr/>
        </p:nvSpPr>
        <p:spPr>
          <a:xfrm>
            <a:off x="1064116" y="4217821"/>
            <a:ext cx="750838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5100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Projets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FA49CC-29F7-8A7F-C5DF-6A5156CC5CD0}"/>
              </a:ext>
            </a:extLst>
          </p:cNvPr>
          <p:cNvSpPr txBox="1"/>
          <p:nvPr/>
        </p:nvSpPr>
        <p:spPr>
          <a:xfrm>
            <a:off x="1064116" y="5144774"/>
            <a:ext cx="73830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Espagne</a:t>
            </a:r>
            <a:r>
              <a:rPr lang="fr-FR" sz="3200" b="1"/>
              <a:t>, USA,  Canada</a:t>
            </a:r>
            <a:endParaRPr lang="fr-FR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44</TotalTime>
  <Words>41</Words>
  <Application>Microsoft Office PowerPoint</Application>
  <PresentationFormat>Affichage à l'écran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Impact</vt:lpstr>
      <vt:lpstr>Badge</vt:lpstr>
      <vt:lpstr>Altitech</vt:lpstr>
      <vt:lpstr>Produits</vt:lpstr>
      <vt:lpstr>Avantages</vt:lpstr>
      <vt:lpstr>Marchés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Claude Terrier</dc:creator>
  <cp:keywords/>
  <dc:description>generated using python-pptx</dc:description>
  <cp:lastModifiedBy>Claude Terrier</cp:lastModifiedBy>
  <cp:revision>2</cp:revision>
  <dcterms:created xsi:type="dcterms:W3CDTF">2013-01-27T09:14:16Z</dcterms:created>
  <dcterms:modified xsi:type="dcterms:W3CDTF">2026-03-22T13:13:17Z</dcterms:modified>
  <cp:category/>
</cp:coreProperties>
</file>