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9"/>
  </p:notesMasterIdLst>
  <p:sldIdLst>
    <p:sldId id="256" r:id="rId2"/>
    <p:sldId id="257" r:id="rId3"/>
    <p:sldId id="260" r:id="rId4"/>
    <p:sldId id="261" r:id="rId5"/>
    <p:sldId id="262" r:id="rId6"/>
    <p:sldId id="263" r:id="rId7"/>
    <p:sldId id="264"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357" y="7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4F54CE-938D-40D0-A75F-63661531D492}" type="doc">
      <dgm:prSet loTypeId="urn:microsoft.com/office/officeart/2005/8/layout/hierarchy3" loCatId="hierarchy" qsTypeId="urn:microsoft.com/office/officeart/2005/8/quickstyle/simple3" qsCatId="simple" csTypeId="urn:microsoft.com/office/officeart/2005/8/colors/accent1_2" csCatId="accent1" phldr="1"/>
      <dgm:spPr/>
      <dgm:t>
        <a:bodyPr/>
        <a:lstStyle/>
        <a:p>
          <a:endParaRPr lang="fr-FR"/>
        </a:p>
      </dgm:t>
    </dgm:pt>
    <dgm:pt modelId="{07CA5D94-1E48-4942-BA64-BE7644C3B71D}">
      <dgm:prSet phldrT="[Texte]" custT="1"/>
      <dgm:spPr/>
      <dgm:t>
        <a:bodyPr/>
        <a:lstStyle/>
        <a:p>
          <a:pPr algn="l">
            <a:buFont typeface="+mj-lt"/>
            <a:buAutoNum type="arabicPeriod"/>
          </a:pPr>
          <a:r>
            <a:rPr lang="fr-FR" sz="1800" b="1" dirty="0">
              <a:latin typeface="Arial" panose="020B0604020202020204" pitchFamily="34" charset="0"/>
              <a:cs typeface="Arial" panose="020B0604020202020204" pitchFamily="34" charset="0"/>
            </a:rPr>
            <a:t>Identifiez les objectifs, les enjeux, les destinataires</a:t>
          </a:r>
          <a:r>
            <a:rPr lang="fr-FR" sz="1800" dirty="0">
              <a:latin typeface="Arial" panose="020B0604020202020204" pitchFamily="34" charset="0"/>
              <a:cs typeface="Arial" panose="020B0604020202020204" pitchFamily="34" charset="0"/>
            </a:rPr>
            <a:t> de l’écrit à réaliser</a:t>
          </a:r>
        </a:p>
      </dgm:t>
    </dgm:pt>
    <dgm:pt modelId="{43AB552B-C0A7-4D9C-AA59-62550742E7CE}" type="parTrans" cxnId="{034A3E92-5AE2-4133-BFD4-9E3FBC9DFFDA}">
      <dgm:prSet/>
      <dgm:spPr/>
      <dgm:t>
        <a:bodyPr/>
        <a:lstStyle/>
        <a:p>
          <a:endParaRPr lang="fr-FR">
            <a:latin typeface="Arial" panose="020B0604020202020204" pitchFamily="34" charset="0"/>
            <a:cs typeface="Arial" panose="020B0604020202020204" pitchFamily="34" charset="0"/>
          </a:endParaRPr>
        </a:p>
      </dgm:t>
    </dgm:pt>
    <dgm:pt modelId="{66AE71F9-EC7E-48D3-BE4C-E15FC427D603}" type="sibTrans" cxnId="{034A3E92-5AE2-4133-BFD4-9E3FBC9DFFDA}">
      <dgm:prSet/>
      <dgm:spPr/>
      <dgm:t>
        <a:bodyPr/>
        <a:lstStyle/>
        <a:p>
          <a:endParaRPr lang="fr-FR">
            <a:latin typeface="Arial" panose="020B0604020202020204" pitchFamily="34" charset="0"/>
            <a:cs typeface="Arial" panose="020B0604020202020204" pitchFamily="34" charset="0"/>
          </a:endParaRPr>
        </a:p>
      </dgm:t>
    </dgm:pt>
    <dgm:pt modelId="{BC65B18E-41EB-4531-878F-D523C7E43124}">
      <dgm:prSet custT="1"/>
      <dgm:spPr/>
      <dgm:t>
        <a:bodyPr/>
        <a:lstStyle/>
        <a:p>
          <a:pPr algn="l">
            <a:buFont typeface="+mj-lt"/>
            <a:buAutoNum type="arabicPeriod"/>
          </a:pPr>
          <a:r>
            <a:rPr lang="fr-FR" sz="1800" b="1" dirty="0">
              <a:latin typeface="Arial" panose="020B0604020202020204" pitchFamily="34" charset="0"/>
              <a:cs typeface="Arial" panose="020B0604020202020204" pitchFamily="34" charset="0"/>
            </a:rPr>
            <a:t>Listez puis hiérarchisez les idées</a:t>
          </a:r>
          <a:r>
            <a:rPr lang="fr-FR" sz="1800" dirty="0">
              <a:latin typeface="Arial" panose="020B0604020202020204" pitchFamily="34" charset="0"/>
              <a:cs typeface="Arial" panose="020B0604020202020204" pitchFamily="34" charset="0"/>
            </a:rPr>
            <a:t> : Le remue-méninge permet de trouver des idées avant de les classer par priorités ; les cartes heuristiques (ou schéma visuel) aident à organiser la pensée et visualise le chemin des idées</a:t>
          </a:r>
        </a:p>
      </dgm:t>
    </dgm:pt>
    <dgm:pt modelId="{FAA750BF-A2A5-4D64-B7C8-8510555FB7EA}" type="parTrans" cxnId="{84F4426A-58F9-4A7B-899A-32A0E5D164F9}">
      <dgm:prSet/>
      <dgm:spPr/>
      <dgm:t>
        <a:bodyPr/>
        <a:lstStyle/>
        <a:p>
          <a:endParaRPr lang="fr-FR">
            <a:latin typeface="Arial" panose="020B0604020202020204" pitchFamily="34" charset="0"/>
            <a:cs typeface="Arial" panose="020B0604020202020204" pitchFamily="34" charset="0"/>
          </a:endParaRPr>
        </a:p>
      </dgm:t>
    </dgm:pt>
    <dgm:pt modelId="{652CCC82-3B70-4DF6-90AA-30415B30BD2B}" type="sibTrans" cxnId="{84F4426A-58F9-4A7B-899A-32A0E5D164F9}">
      <dgm:prSet/>
      <dgm:spPr/>
      <dgm:t>
        <a:bodyPr/>
        <a:lstStyle/>
        <a:p>
          <a:endParaRPr lang="fr-FR">
            <a:latin typeface="Arial" panose="020B0604020202020204" pitchFamily="34" charset="0"/>
            <a:cs typeface="Arial" panose="020B0604020202020204" pitchFamily="34" charset="0"/>
          </a:endParaRPr>
        </a:p>
      </dgm:t>
    </dgm:pt>
    <dgm:pt modelId="{5EC1D565-07A7-4E6D-825A-A7A4910251D4}">
      <dgm:prSet custT="1"/>
      <dgm:spPr/>
      <dgm:t>
        <a:bodyPr/>
        <a:lstStyle/>
        <a:p>
          <a:pPr algn="l">
            <a:buFont typeface="+mj-lt"/>
            <a:buAutoNum type="arabicPeriod"/>
          </a:pPr>
          <a:r>
            <a:rPr lang="fr-FR" sz="1800" b="1" dirty="0" err="1">
              <a:latin typeface="Arial" panose="020B0604020202020204" pitchFamily="34" charset="0"/>
              <a:cs typeface="Arial" panose="020B0604020202020204" pitchFamily="34" charset="0"/>
            </a:rPr>
            <a:t>Choisisez</a:t>
          </a:r>
          <a:r>
            <a:rPr lang="fr-FR" sz="1800" b="1" dirty="0">
              <a:latin typeface="Arial" panose="020B0604020202020204" pitchFamily="34" charset="0"/>
              <a:cs typeface="Arial" panose="020B0604020202020204" pitchFamily="34" charset="0"/>
            </a:rPr>
            <a:t> les informations</a:t>
          </a:r>
          <a:r>
            <a:rPr lang="fr-FR" sz="1800" dirty="0">
              <a:latin typeface="Arial" panose="020B0604020202020204" pitchFamily="34" charset="0"/>
              <a:cs typeface="Arial" panose="020B0604020202020204" pitchFamily="34" charset="0"/>
            </a:rPr>
            <a:t> importantes et utilisez les </a:t>
          </a:r>
          <a:r>
            <a:rPr lang="fr-FR" sz="1800" b="1" dirty="0">
              <a:latin typeface="Arial" panose="020B0604020202020204" pitchFamily="34" charset="0"/>
              <a:cs typeface="Arial" panose="020B0604020202020204" pitchFamily="34" charset="0"/>
            </a:rPr>
            <a:t>mots adaptés</a:t>
          </a:r>
        </a:p>
      </dgm:t>
    </dgm:pt>
    <dgm:pt modelId="{E81269FC-F230-4D28-AA3F-B9730253DB3A}" type="parTrans" cxnId="{54B7F316-C75F-4594-8797-E9023FC0EA89}">
      <dgm:prSet/>
      <dgm:spPr/>
      <dgm:t>
        <a:bodyPr/>
        <a:lstStyle/>
        <a:p>
          <a:endParaRPr lang="fr-FR">
            <a:latin typeface="Arial" panose="020B0604020202020204" pitchFamily="34" charset="0"/>
            <a:cs typeface="Arial" panose="020B0604020202020204" pitchFamily="34" charset="0"/>
          </a:endParaRPr>
        </a:p>
      </dgm:t>
    </dgm:pt>
    <dgm:pt modelId="{EA300616-9822-4C7F-B567-F174381DD0B8}" type="sibTrans" cxnId="{54B7F316-C75F-4594-8797-E9023FC0EA89}">
      <dgm:prSet/>
      <dgm:spPr/>
      <dgm:t>
        <a:bodyPr/>
        <a:lstStyle/>
        <a:p>
          <a:endParaRPr lang="fr-FR">
            <a:latin typeface="Arial" panose="020B0604020202020204" pitchFamily="34" charset="0"/>
            <a:cs typeface="Arial" panose="020B0604020202020204" pitchFamily="34" charset="0"/>
          </a:endParaRPr>
        </a:p>
      </dgm:t>
    </dgm:pt>
    <dgm:pt modelId="{701EB16D-17C7-49E4-B4C8-1824A7DAAA09}">
      <dgm:prSet custT="1"/>
      <dgm:spPr/>
      <dgm:t>
        <a:bodyPr/>
        <a:lstStyle/>
        <a:p>
          <a:pPr algn="l">
            <a:buFont typeface="+mj-lt"/>
            <a:buAutoNum type="arabicPeriod"/>
          </a:pPr>
          <a:r>
            <a:rPr lang="fr-FR" sz="1800" b="1" dirty="0">
              <a:latin typeface="Arial" panose="020B0604020202020204" pitchFamily="34" charset="0"/>
              <a:cs typeface="Arial" panose="020B0604020202020204" pitchFamily="34" charset="0"/>
            </a:rPr>
            <a:t>Organisez vos idées</a:t>
          </a:r>
          <a:r>
            <a:rPr lang="fr-FR" sz="1800" dirty="0">
              <a:latin typeface="Arial" panose="020B0604020202020204" pitchFamily="34" charset="0"/>
              <a:cs typeface="Arial" panose="020B0604020202020204" pitchFamily="34" charset="0"/>
            </a:rPr>
            <a:t> avec une </a:t>
          </a:r>
          <a:r>
            <a:rPr lang="fr-FR" sz="1800" b="1" dirty="0">
              <a:latin typeface="Arial" panose="020B0604020202020204" pitchFamily="34" charset="0"/>
              <a:cs typeface="Arial" panose="020B0604020202020204" pitchFamily="34" charset="0"/>
            </a:rPr>
            <a:t>introduction</a:t>
          </a:r>
          <a:r>
            <a:rPr lang="fr-FR" sz="1800" dirty="0">
              <a:latin typeface="Arial" panose="020B0604020202020204" pitchFamily="34" charset="0"/>
              <a:cs typeface="Arial" panose="020B0604020202020204" pitchFamily="34" charset="0"/>
            </a:rPr>
            <a:t> qui rappelle le contexte, un </a:t>
          </a:r>
          <a:r>
            <a:rPr lang="fr-FR" sz="1800" b="1" dirty="0">
              <a:latin typeface="Arial" panose="020B0604020202020204" pitchFamily="34" charset="0"/>
              <a:cs typeface="Arial" panose="020B0604020202020204" pitchFamily="34" charset="0"/>
            </a:rPr>
            <a:t>développement</a:t>
          </a:r>
          <a:r>
            <a:rPr lang="fr-FR" sz="1800" dirty="0">
              <a:latin typeface="Arial" panose="020B0604020202020204" pitchFamily="34" charset="0"/>
              <a:cs typeface="Arial" panose="020B0604020202020204" pitchFamily="34" charset="0"/>
            </a:rPr>
            <a:t> logique et une </a:t>
          </a:r>
          <a:r>
            <a:rPr lang="fr-FR" sz="1800" b="1" dirty="0">
              <a:latin typeface="Arial" panose="020B0604020202020204" pitchFamily="34" charset="0"/>
              <a:cs typeface="Arial" panose="020B0604020202020204" pitchFamily="34" charset="0"/>
            </a:rPr>
            <a:t>conclusion</a:t>
          </a:r>
          <a:r>
            <a:rPr lang="fr-FR" sz="1800" dirty="0">
              <a:latin typeface="Arial" panose="020B0604020202020204" pitchFamily="34" charset="0"/>
              <a:cs typeface="Arial" panose="020B0604020202020204" pitchFamily="34" charset="0"/>
            </a:rPr>
            <a:t> qui referme le message. La formule de politesse et facultative selon le type d’écrit. Faites attention au ton employé, un ton neutre est indispensable tout comme il est impératif de rester correct.</a:t>
          </a:r>
        </a:p>
      </dgm:t>
    </dgm:pt>
    <dgm:pt modelId="{75C7466A-F76E-4B96-8EA1-3EE1FD02DC54}" type="parTrans" cxnId="{9505FC1F-0BEE-4465-B9CF-9B65AD24C81C}">
      <dgm:prSet/>
      <dgm:spPr/>
      <dgm:t>
        <a:bodyPr/>
        <a:lstStyle/>
        <a:p>
          <a:endParaRPr lang="fr-FR">
            <a:latin typeface="Arial" panose="020B0604020202020204" pitchFamily="34" charset="0"/>
            <a:cs typeface="Arial" panose="020B0604020202020204" pitchFamily="34" charset="0"/>
          </a:endParaRPr>
        </a:p>
      </dgm:t>
    </dgm:pt>
    <dgm:pt modelId="{E5F8E289-DE9C-4E27-8050-3EAA7C9EBB5F}" type="sibTrans" cxnId="{9505FC1F-0BEE-4465-B9CF-9B65AD24C81C}">
      <dgm:prSet/>
      <dgm:spPr/>
      <dgm:t>
        <a:bodyPr/>
        <a:lstStyle/>
        <a:p>
          <a:endParaRPr lang="fr-FR">
            <a:latin typeface="Arial" panose="020B0604020202020204" pitchFamily="34" charset="0"/>
            <a:cs typeface="Arial" panose="020B0604020202020204" pitchFamily="34" charset="0"/>
          </a:endParaRPr>
        </a:p>
      </dgm:t>
    </dgm:pt>
    <dgm:pt modelId="{27936FC9-BC1B-4085-AE27-6CFB6235B8CA}">
      <dgm:prSet phldrT="[Texte]" custT="1"/>
      <dgm:spPr/>
      <dgm:t>
        <a:bodyPr/>
        <a:lstStyle/>
        <a:p>
          <a:pPr algn="l">
            <a:buFont typeface="+mj-lt"/>
            <a:buAutoNum type="arabicPeriod"/>
          </a:pPr>
          <a:r>
            <a:rPr lang="fr-FR" sz="2800" b="1" dirty="0">
              <a:latin typeface="Arial" panose="020B0604020202020204" pitchFamily="34" charset="0"/>
              <a:cs typeface="Arial" panose="020B0604020202020204" pitchFamily="34" charset="0"/>
            </a:rPr>
            <a:t>Un écrit rationnel</a:t>
          </a:r>
        </a:p>
      </dgm:t>
    </dgm:pt>
    <dgm:pt modelId="{50420A37-D566-4601-8B64-9DFDC2205C8E}" type="parTrans" cxnId="{D7FA3EA2-86AE-4B66-B742-9B5ECACCD88C}">
      <dgm:prSet/>
      <dgm:spPr/>
      <dgm:t>
        <a:bodyPr/>
        <a:lstStyle/>
        <a:p>
          <a:endParaRPr lang="fr-FR">
            <a:latin typeface="Arial" panose="020B0604020202020204" pitchFamily="34" charset="0"/>
            <a:cs typeface="Arial" panose="020B0604020202020204" pitchFamily="34" charset="0"/>
          </a:endParaRPr>
        </a:p>
      </dgm:t>
    </dgm:pt>
    <dgm:pt modelId="{1559433F-046D-40C0-A144-5E016B8A8CE8}" type="sibTrans" cxnId="{D7FA3EA2-86AE-4B66-B742-9B5ECACCD88C}">
      <dgm:prSet/>
      <dgm:spPr/>
      <dgm:t>
        <a:bodyPr/>
        <a:lstStyle/>
        <a:p>
          <a:endParaRPr lang="fr-FR">
            <a:latin typeface="Arial" panose="020B0604020202020204" pitchFamily="34" charset="0"/>
            <a:cs typeface="Arial" panose="020B0604020202020204" pitchFamily="34" charset="0"/>
          </a:endParaRPr>
        </a:p>
      </dgm:t>
    </dgm:pt>
    <dgm:pt modelId="{36B032FE-1987-4774-912A-D67219E40C07}" type="pres">
      <dgm:prSet presAssocID="{0A4F54CE-938D-40D0-A75F-63661531D492}" presName="diagram" presStyleCnt="0">
        <dgm:presLayoutVars>
          <dgm:chPref val="1"/>
          <dgm:dir/>
          <dgm:animOne val="branch"/>
          <dgm:animLvl val="lvl"/>
          <dgm:resizeHandles/>
        </dgm:presLayoutVars>
      </dgm:prSet>
      <dgm:spPr/>
    </dgm:pt>
    <dgm:pt modelId="{A171535C-A055-4CC8-B69D-5C0A00D9B2D7}" type="pres">
      <dgm:prSet presAssocID="{27936FC9-BC1B-4085-AE27-6CFB6235B8CA}" presName="root" presStyleCnt="0"/>
      <dgm:spPr/>
    </dgm:pt>
    <dgm:pt modelId="{FE9A48EC-4729-46F6-B4AF-763B9497F2EB}" type="pres">
      <dgm:prSet presAssocID="{27936FC9-BC1B-4085-AE27-6CFB6235B8CA}" presName="rootComposite" presStyleCnt="0"/>
      <dgm:spPr/>
    </dgm:pt>
    <dgm:pt modelId="{F2D1D26F-0D6C-4A73-8C1E-7750F0BEE664}" type="pres">
      <dgm:prSet presAssocID="{27936FC9-BC1B-4085-AE27-6CFB6235B8CA}" presName="rootText" presStyleLbl="node1" presStyleIdx="0" presStyleCnt="1" custScaleX="229253" custScaleY="57905"/>
      <dgm:spPr/>
    </dgm:pt>
    <dgm:pt modelId="{A42D1D64-6D21-4D83-960A-B9C23D62271B}" type="pres">
      <dgm:prSet presAssocID="{27936FC9-BC1B-4085-AE27-6CFB6235B8CA}" presName="rootConnector" presStyleLbl="node1" presStyleIdx="0" presStyleCnt="1"/>
      <dgm:spPr/>
    </dgm:pt>
    <dgm:pt modelId="{43D9A11C-0611-4C0A-8049-F3018E80122A}" type="pres">
      <dgm:prSet presAssocID="{27936FC9-BC1B-4085-AE27-6CFB6235B8CA}" presName="childShape" presStyleCnt="0"/>
      <dgm:spPr/>
    </dgm:pt>
    <dgm:pt modelId="{1E801709-E6F0-4D6D-9265-CBE9440B9AC4}" type="pres">
      <dgm:prSet presAssocID="{43AB552B-C0A7-4D9C-AA59-62550742E7CE}" presName="Name13" presStyleLbl="parChTrans1D2" presStyleIdx="0" presStyleCnt="4"/>
      <dgm:spPr/>
    </dgm:pt>
    <dgm:pt modelId="{39F67C6C-7930-4159-8B93-F67F58213583}" type="pres">
      <dgm:prSet presAssocID="{07CA5D94-1E48-4942-BA64-BE7644C3B71D}" presName="childText" presStyleLbl="bgAcc1" presStyleIdx="0" presStyleCnt="4" custScaleX="579786" custScaleY="55777">
        <dgm:presLayoutVars>
          <dgm:bulletEnabled val="1"/>
        </dgm:presLayoutVars>
      </dgm:prSet>
      <dgm:spPr/>
    </dgm:pt>
    <dgm:pt modelId="{30693AD9-8B02-4CDF-80D0-82A47E9A8EA5}" type="pres">
      <dgm:prSet presAssocID="{FAA750BF-A2A5-4D64-B7C8-8510555FB7EA}" presName="Name13" presStyleLbl="parChTrans1D2" presStyleIdx="1" presStyleCnt="4"/>
      <dgm:spPr/>
    </dgm:pt>
    <dgm:pt modelId="{01D46D82-64EC-43B8-A6B1-70C028B31030}" type="pres">
      <dgm:prSet presAssocID="{BC65B18E-41EB-4531-878F-D523C7E43124}" presName="childText" presStyleLbl="bgAcc1" presStyleIdx="1" presStyleCnt="4" custScaleX="579786" custScaleY="143277">
        <dgm:presLayoutVars>
          <dgm:bulletEnabled val="1"/>
        </dgm:presLayoutVars>
      </dgm:prSet>
      <dgm:spPr/>
    </dgm:pt>
    <dgm:pt modelId="{76BC6515-3598-4D37-9F13-4E6C3B52E600}" type="pres">
      <dgm:prSet presAssocID="{E81269FC-F230-4D28-AA3F-B9730253DB3A}" presName="Name13" presStyleLbl="parChTrans1D2" presStyleIdx="2" presStyleCnt="4"/>
      <dgm:spPr/>
    </dgm:pt>
    <dgm:pt modelId="{8299B043-32D2-413B-AF48-4EA63B5CBF10}" type="pres">
      <dgm:prSet presAssocID="{5EC1D565-07A7-4E6D-825A-A7A4910251D4}" presName="childText" presStyleLbl="bgAcc1" presStyleIdx="2" presStyleCnt="4" custScaleX="579786" custScaleY="58200">
        <dgm:presLayoutVars>
          <dgm:bulletEnabled val="1"/>
        </dgm:presLayoutVars>
      </dgm:prSet>
      <dgm:spPr/>
    </dgm:pt>
    <dgm:pt modelId="{618DDE2A-D246-449A-A4B0-4EAB02549DCA}" type="pres">
      <dgm:prSet presAssocID="{75C7466A-F76E-4B96-8EA1-3EE1FD02DC54}" presName="Name13" presStyleLbl="parChTrans1D2" presStyleIdx="3" presStyleCnt="4"/>
      <dgm:spPr/>
    </dgm:pt>
    <dgm:pt modelId="{DD217041-E75E-449A-A54E-EA1B10F0FD8C}" type="pres">
      <dgm:prSet presAssocID="{701EB16D-17C7-49E4-B4C8-1824A7DAAA09}" presName="childText" presStyleLbl="bgAcc1" presStyleIdx="3" presStyleCnt="4" custScaleX="579786" custScaleY="177224">
        <dgm:presLayoutVars>
          <dgm:bulletEnabled val="1"/>
        </dgm:presLayoutVars>
      </dgm:prSet>
      <dgm:spPr/>
    </dgm:pt>
  </dgm:ptLst>
  <dgm:cxnLst>
    <dgm:cxn modelId="{A63D4809-6DF6-4014-8787-9D33F262C06D}" type="presOf" srcId="{E81269FC-F230-4D28-AA3F-B9730253DB3A}" destId="{76BC6515-3598-4D37-9F13-4E6C3B52E600}" srcOrd="0" destOrd="0" presId="urn:microsoft.com/office/officeart/2005/8/layout/hierarchy3"/>
    <dgm:cxn modelId="{54B7F316-C75F-4594-8797-E9023FC0EA89}" srcId="{27936FC9-BC1B-4085-AE27-6CFB6235B8CA}" destId="{5EC1D565-07A7-4E6D-825A-A7A4910251D4}" srcOrd="2" destOrd="0" parTransId="{E81269FC-F230-4D28-AA3F-B9730253DB3A}" sibTransId="{EA300616-9822-4C7F-B567-F174381DD0B8}"/>
    <dgm:cxn modelId="{E5CD9918-711A-4BFF-8A47-F538869716AE}" type="presOf" srcId="{07CA5D94-1E48-4942-BA64-BE7644C3B71D}" destId="{39F67C6C-7930-4159-8B93-F67F58213583}" srcOrd="0" destOrd="0" presId="urn:microsoft.com/office/officeart/2005/8/layout/hierarchy3"/>
    <dgm:cxn modelId="{826C5A1A-CBC7-4589-8373-90387A1F4EE4}" type="presOf" srcId="{FAA750BF-A2A5-4D64-B7C8-8510555FB7EA}" destId="{30693AD9-8B02-4CDF-80D0-82A47E9A8EA5}" srcOrd="0" destOrd="0" presId="urn:microsoft.com/office/officeart/2005/8/layout/hierarchy3"/>
    <dgm:cxn modelId="{9505FC1F-0BEE-4465-B9CF-9B65AD24C81C}" srcId="{27936FC9-BC1B-4085-AE27-6CFB6235B8CA}" destId="{701EB16D-17C7-49E4-B4C8-1824A7DAAA09}" srcOrd="3" destOrd="0" parTransId="{75C7466A-F76E-4B96-8EA1-3EE1FD02DC54}" sibTransId="{E5F8E289-DE9C-4E27-8050-3EAA7C9EBB5F}"/>
    <dgm:cxn modelId="{84F4426A-58F9-4A7B-899A-32A0E5D164F9}" srcId="{27936FC9-BC1B-4085-AE27-6CFB6235B8CA}" destId="{BC65B18E-41EB-4531-878F-D523C7E43124}" srcOrd="1" destOrd="0" parTransId="{FAA750BF-A2A5-4D64-B7C8-8510555FB7EA}" sibTransId="{652CCC82-3B70-4DF6-90AA-30415B30BD2B}"/>
    <dgm:cxn modelId="{842D5957-D716-4B11-BB6A-4150D4421DC4}" type="presOf" srcId="{BC65B18E-41EB-4531-878F-D523C7E43124}" destId="{01D46D82-64EC-43B8-A6B1-70C028B31030}" srcOrd="0" destOrd="0" presId="urn:microsoft.com/office/officeart/2005/8/layout/hierarchy3"/>
    <dgm:cxn modelId="{A27B597E-D8ED-4FB8-A3E4-197FA5D55D76}" type="presOf" srcId="{701EB16D-17C7-49E4-B4C8-1824A7DAAA09}" destId="{DD217041-E75E-449A-A54E-EA1B10F0FD8C}" srcOrd="0" destOrd="0" presId="urn:microsoft.com/office/officeart/2005/8/layout/hierarchy3"/>
    <dgm:cxn modelId="{B0B5BE8E-ED77-43E6-9E8B-5CE617E90627}" type="presOf" srcId="{75C7466A-F76E-4B96-8EA1-3EE1FD02DC54}" destId="{618DDE2A-D246-449A-A4B0-4EAB02549DCA}" srcOrd="0" destOrd="0" presId="urn:microsoft.com/office/officeart/2005/8/layout/hierarchy3"/>
    <dgm:cxn modelId="{034A3E92-5AE2-4133-BFD4-9E3FBC9DFFDA}" srcId="{27936FC9-BC1B-4085-AE27-6CFB6235B8CA}" destId="{07CA5D94-1E48-4942-BA64-BE7644C3B71D}" srcOrd="0" destOrd="0" parTransId="{43AB552B-C0A7-4D9C-AA59-62550742E7CE}" sibTransId="{66AE71F9-EC7E-48D3-BE4C-E15FC427D603}"/>
    <dgm:cxn modelId="{CB532195-D854-4A27-AFC5-57746A053DD1}" type="presOf" srcId="{0A4F54CE-938D-40D0-A75F-63661531D492}" destId="{36B032FE-1987-4774-912A-D67219E40C07}" srcOrd="0" destOrd="0" presId="urn:microsoft.com/office/officeart/2005/8/layout/hierarchy3"/>
    <dgm:cxn modelId="{D7FA3EA2-86AE-4B66-B742-9B5ECACCD88C}" srcId="{0A4F54CE-938D-40D0-A75F-63661531D492}" destId="{27936FC9-BC1B-4085-AE27-6CFB6235B8CA}" srcOrd="0" destOrd="0" parTransId="{50420A37-D566-4601-8B64-9DFDC2205C8E}" sibTransId="{1559433F-046D-40C0-A144-5E016B8A8CE8}"/>
    <dgm:cxn modelId="{502AFABD-FB0B-42CA-B8B6-73914F83539D}" type="presOf" srcId="{27936FC9-BC1B-4085-AE27-6CFB6235B8CA}" destId="{F2D1D26F-0D6C-4A73-8C1E-7750F0BEE664}" srcOrd="0" destOrd="0" presId="urn:microsoft.com/office/officeart/2005/8/layout/hierarchy3"/>
    <dgm:cxn modelId="{7B254AC8-1D5E-4ECC-AA0A-2A0BF7820BFB}" type="presOf" srcId="{27936FC9-BC1B-4085-AE27-6CFB6235B8CA}" destId="{A42D1D64-6D21-4D83-960A-B9C23D62271B}" srcOrd="1" destOrd="0" presId="urn:microsoft.com/office/officeart/2005/8/layout/hierarchy3"/>
    <dgm:cxn modelId="{9BE126F5-6A30-4E8D-A068-3A818EDAEE31}" type="presOf" srcId="{43AB552B-C0A7-4D9C-AA59-62550742E7CE}" destId="{1E801709-E6F0-4D6D-9265-CBE9440B9AC4}" srcOrd="0" destOrd="0" presId="urn:microsoft.com/office/officeart/2005/8/layout/hierarchy3"/>
    <dgm:cxn modelId="{D024CEFF-08F7-4BB2-A4AD-455046930949}" type="presOf" srcId="{5EC1D565-07A7-4E6D-825A-A7A4910251D4}" destId="{8299B043-32D2-413B-AF48-4EA63B5CBF10}" srcOrd="0" destOrd="0" presId="urn:microsoft.com/office/officeart/2005/8/layout/hierarchy3"/>
    <dgm:cxn modelId="{9BA3E1FB-1902-4690-BF7D-FC0089136B4E}" type="presParOf" srcId="{36B032FE-1987-4774-912A-D67219E40C07}" destId="{A171535C-A055-4CC8-B69D-5C0A00D9B2D7}" srcOrd="0" destOrd="0" presId="urn:microsoft.com/office/officeart/2005/8/layout/hierarchy3"/>
    <dgm:cxn modelId="{A463A3FE-556E-47A0-B6A8-06D0C26BFE42}" type="presParOf" srcId="{A171535C-A055-4CC8-B69D-5C0A00D9B2D7}" destId="{FE9A48EC-4729-46F6-B4AF-763B9497F2EB}" srcOrd="0" destOrd="0" presId="urn:microsoft.com/office/officeart/2005/8/layout/hierarchy3"/>
    <dgm:cxn modelId="{D45A05CC-A555-4AE4-B3F1-97C982D4486D}" type="presParOf" srcId="{FE9A48EC-4729-46F6-B4AF-763B9497F2EB}" destId="{F2D1D26F-0D6C-4A73-8C1E-7750F0BEE664}" srcOrd="0" destOrd="0" presId="urn:microsoft.com/office/officeart/2005/8/layout/hierarchy3"/>
    <dgm:cxn modelId="{62100E32-C51E-49F0-AC40-BB3D40EF223D}" type="presParOf" srcId="{FE9A48EC-4729-46F6-B4AF-763B9497F2EB}" destId="{A42D1D64-6D21-4D83-960A-B9C23D62271B}" srcOrd="1" destOrd="0" presId="urn:microsoft.com/office/officeart/2005/8/layout/hierarchy3"/>
    <dgm:cxn modelId="{0A928BE4-D0C3-414E-9424-5D22C1099BA9}" type="presParOf" srcId="{A171535C-A055-4CC8-B69D-5C0A00D9B2D7}" destId="{43D9A11C-0611-4C0A-8049-F3018E80122A}" srcOrd="1" destOrd="0" presId="urn:microsoft.com/office/officeart/2005/8/layout/hierarchy3"/>
    <dgm:cxn modelId="{76411729-90FA-44FB-97E3-2DE015DA75F5}" type="presParOf" srcId="{43D9A11C-0611-4C0A-8049-F3018E80122A}" destId="{1E801709-E6F0-4D6D-9265-CBE9440B9AC4}" srcOrd="0" destOrd="0" presId="urn:microsoft.com/office/officeart/2005/8/layout/hierarchy3"/>
    <dgm:cxn modelId="{4058BC06-213D-421F-AD05-C8B17ED41B04}" type="presParOf" srcId="{43D9A11C-0611-4C0A-8049-F3018E80122A}" destId="{39F67C6C-7930-4159-8B93-F67F58213583}" srcOrd="1" destOrd="0" presId="urn:microsoft.com/office/officeart/2005/8/layout/hierarchy3"/>
    <dgm:cxn modelId="{18230BD6-0FBF-48B0-984B-BADCA856C19D}" type="presParOf" srcId="{43D9A11C-0611-4C0A-8049-F3018E80122A}" destId="{30693AD9-8B02-4CDF-80D0-82A47E9A8EA5}" srcOrd="2" destOrd="0" presId="urn:microsoft.com/office/officeart/2005/8/layout/hierarchy3"/>
    <dgm:cxn modelId="{4C363144-8F02-4B61-A8B0-06180B528499}" type="presParOf" srcId="{43D9A11C-0611-4C0A-8049-F3018E80122A}" destId="{01D46D82-64EC-43B8-A6B1-70C028B31030}" srcOrd="3" destOrd="0" presId="urn:microsoft.com/office/officeart/2005/8/layout/hierarchy3"/>
    <dgm:cxn modelId="{D942F697-55BD-49C2-860B-1EB12C59D19C}" type="presParOf" srcId="{43D9A11C-0611-4C0A-8049-F3018E80122A}" destId="{76BC6515-3598-4D37-9F13-4E6C3B52E600}" srcOrd="4" destOrd="0" presId="urn:microsoft.com/office/officeart/2005/8/layout/hierarchy3"/>
    <dgm:cxn modelId="{776CCA20-19B0-4B9B-9737-F9B7840EA062}" type="presParOf" srcId="{43D9A11C-0611-4C0A-8049-F3018E80122A}" destId="{8299B043-32D2-413B-AF48-4EA63B5CBF10}" srcOrd="5" destOrd="0" presId="urn:microsoft.com/office/officeart/2005/8/layout/hierarchy3"/>
    <dgm:cxn modelId="{B110ADF7-8946-4A95-8162-420A6F90D455}" type="presParOf" srcId="{43D9A11C-0611-4C0A-8049-F3018E80122A}" destId="{618DDE2A-D246-449A-A4B0-4EAB02549DCA}" srcOrd="6" destOrd="0" presId="urn:microsoft.com/office/officeart/2005/8/layout/hierarchy3"/>
    <dgm:cxn modelId="{A6D5AFA1-9FB3-4A6D-88F6-77B76192630B}" type="presParOf" srcId="{43D9A11C-0611-4C0A-8049-F3018E80122A}" destId="{DD217041-E75E-449A-A54E-EA1B10F0FD8C}"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F3182D-D25B-4F93-90CB-83DE8D7427C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E2024A6F-2874-4713-89C9-AAE5B7CE72EC}">
      <dgm:prSet phldrT="[Texte]" custT="1"/>
      <dgm:spPr/>
      <dgm:t>
        <a:bodyPr/>
        <a:lstStyle/>
        <a:p>
          <a:r>
            <a:rPr lang="fr-FR" sz="1800" b="1" dirty="0">
              <a:solidFill>
                <a:srgbClr val="FF0000"/>
              </a:solidFill>
              <a:latin typeface="Arial" panose="020B0604020202020204" pitchFamily="34" charset="0"/>
              <a:cs typeface="Arial" panose="020B0604020202020204" pitchFamily="34" charset="0"/>
            </a:rPr>
            <a:t>La structure des écrits professionnels </a:t>
          </a:r>
        </a:p>
        <a:p>
          <a:r>
            <a:rPr lang="fr-FR" sz="1800" b="1" dirty="0">
              <a:solidFill>
                <a:srgbClr val="FF0000"/>
              </a:solidFill>
              <a:latin typeface="Arial" panose="020B0604020202020204" pitchFamily="34" charset="0"/>
              <a:cs typeface="Arial" panose="020B0604020202020204" pitchFamily="34" charset="0"/>
            </a:rPr>
            <a:t>est le reflet de l’image de l’entreprise</a:t>
          </a:r>
          <a:endParaRPr lang="fr-FR" sz="1800" b="1" dirty="0">
            <a:solidFill>
              <a:srgbClr val="FF0000"/>
            </a:solidFill>
          </a:endParaRPr>
        </a:p>
      </dgm:t>
    </dgm:pt>
    <dgm:pt modelId="{2474F4A2-C706-4360-8C05-AC3F401A1F88}" type="parTrans" cxnId="{C9B1837C-FBF4-4F7E-B137-13E2FFAEC2EF}">
      <dgm:prSet/>
      <dgm:spPr/>
      <dgm:t>
        <a:bodyPr/>
        <a:lstStyle/>
        <a:p>
          <a:endParaRPr lang="fr-FR" sz="2000" b="1">
            <a:solidFill>
              <a:srgbClr val="FF0000"/>
            </a:solidFill>
          </a:endParaRPr>
        </a:p>
      </dgm:t>
    </dgm:pt>
    <dgm:pt modelId="{A8FFB4A8-2D93-44A7-9D29-3C9717DA3324}" type="sibTrans" cxnId="{C9B1837C-FBF4-4F7E-B137-13E2FFAEC2EF}">
      <dgm:prSet/>
      <dgm:spPr/>
      <dgm:t>
        <a:bodyPr/>
        <a:lstStyle/>
        <a:p>
          <a:endParaRPr lang="fr-FR" sz="2000" b="1">
            <a:solidFill>
              <a:srgbClr val="FF0000"/>
            </a:solidFill>
          </a:endParaRPr>
        </a:p>
      </dgm:t>
    </dgm:pt>
    <dgm:pt modelId="{CD16BB09-9564-44B2-843A-503EFD86E925}">
      <dgm:prSet custT="1"/>
      <dgm:spPr/>
      <dgm:t>
        <a:bodyPr/>
        <a:lstStyle/>
        <a:p>
          <a:r>
            <a:rPr lang="fr-FR" sz="1800" b="1" dirty="0">
              <a:solidFill>
                <a:schemeClr val="bg1"/>
              </a:solidFill>
              <a:latin typeface="Arial" panose="020B0604020202020204" pitchFamily="34" charset="0"/>
              <a:cs typeface="Arial" panose="020B0604020202020204" pitchFamily="34" charset="0"/>
            </a:rPr>
            <a:t>il faut soigner la façon dont ils sont rédigés </a:t>
          </a:r>
        </a:p>
      </dgm:t>
    </dgm:pt>
    <dgm:pt modelId="{13F397B8-F065-49CD-AD86-F083F181CAFF}" type="parTrans" cxnId="{E975746E-3202-4730-93F0-BD52BC457305}">
      <dgm:prSet custT="1"/>
      <dgm:spPr/>
      <dgm:t>
        <a:bodyPr/>
        <a:lstStyle/>
        <a:p>
          <a:endParaRPr lang="fr-FR" sz="900" b="1">
            <a:solidFill>
              <a:srgbClr val="FF0000"/>
            </a:solidFill>
          </a:endParaRPr>
        </a:p>
      </dgm:t>
    </dgm:pt>
    <dgm:pt modelId="{5AA55BDD-9968-4234-84DF-6ED671E6DC21}" type="sibTrans" cxnId="{E975746E-3202-4730-93F0-BD52BC457305}">
      <dgm:prSet/>
      <dgm:spPr/>
      <dgm:t>
        <a:bodyPr/>
        <a:lstStyle/>
        <a:p>
          <a:endParaRPr lang="fr-FR" sz="2000" b="1">
            <a:solidFill>
              <a:srgbClr val="FF0000"/>
            </a:solidFill>
          </a:endParaRPr>
        </a:p>
      </dgm:t>
    </dgm:pt>
    <dgm:pt modelId="{3BF9D22F-7916-40FA-978D-12910F1AAE85}">
      <dgm:prSet custT="1"/>
      <dgm:spPr/>
      <dgm:t>
        <a:bodyPr/>
        <a:lstStyle/>
        <a:p>
          <a:r>
            <a:rPr lang="fr-FR" sz="1800" b="1" dirty="0">
              <a:solidFill>
                <a:schemeClr val="bg1"/>
              </a:solidFill>
              <a:latin typeface="Arial" panose="020B0604020202020204" pitchFamily="34" charset="0"/>
              <a:cs typeface="Arial" panose="020B0604020202020204" pitchFamily="34" charset="0"/>
            </a:rPr>
            <a:t>ils doivent être clairs, précis, et tenir compte de l’interlocuteur, du contexte, de l’historique et, inévitablement, de l’objectif </a:t>
          </a:r>
        </a:p>
      </dgm:t>
    </dgm:pt>
    <dgm:pt modelId="{F412983D-093C-47DC-88EB-AC72772D646C}" type="parTrans" cxnId="{3017D798-64DA-4AB8-9FFE-13BE2E0A809F}">
      <dgm:prSet custT="1"/>
      <dgm:spPr/>
      <dgm:t>
        <a:bodyPr/>
        <a:lstStyle/>
        <a:p>
          <a:endParaRPr lang="fr-FR" sz="600" b="1">
            <a:solidFill>
              <a:srgbClr val="FF0000"/>
            </a:solidFill>
          </a:endParaRPr>
        </a:p>
      </dgm:t>
    </dgm:pt>
    <dgm:pt modelId="{F0DE3AE4-8DC2-4F09-835C-084707D098A8}" type="sibTrans" cxnId="{3017D798-64DA-4AB8-9FFE-13BE2E0A809F}">
      <dgm:prSet/>
      <dgm:spPr/>
      <dgm:t>
        <a:bodyPr/>
        <a:lstStyle/>
        <a:p>
          <a:endParaRPr lang="fr-FR" sz="2000" b="1">
            <a:solidFill>
              <a:srgbClr val="FF0000"/>
            </a:solidFill>
          </a:endParaRPr>
        </a:p>
      </dgm:t>
    </dgm:pt>
    <dgm:pt modelId="{C8F8FA2A-0265-4D92-8587-D59919444BBD}">
      <dgm:prSet custT="1"/>
      <dgm:spPr/>
      <dgm:t>
        <a:bodyPr/>
        <a:lstStyle/>
        <a:p>
          <a:r>
            <a:rPr lang="fr-FR" sz="1800" b="1" dirty="0">
              <a:solidFill>
                <a:schemeClr val="bg1"/>
              </a:solidFill>
              <a:latin typeface="Arial" panose="020B0604020202020204" pitchFamily="34" charset="0"/>
              <a:cs typeface="Arial" panose="020B0604020202020204" pitchFamily="34" charset="0"/>
            </a:rPr>
            <a:t>l’enchaînement des idées ou des arguments doit être structuré de façon logique</a:t>
          </a:r>
        </a:p>
      </dgm:t>
    </dgm:pt>
    <dgm:pt modelId="{33D07779-6330-48B3-8192-E94AD58FAA39}" type="parTrans" cxnId="{9A0131A9-011F-4CC7-AA3E-9862C94D0DFD}">
      <dgm:prSet custT="1"/>
      <dgm:spPr/>
      <dgm:t>
        <a:bodyPr/>
        <a:lstStyle/>
        <a:p>
          <a:endParaRPr lang="fr-FR" sz="600" b="1">
            <a:solidFill>
              <a:srgbClr val="FF0000"/>
            </a:solidFill>
          </a:endParaRPr>
        </a:p>
      </dgm:t>
    </dgm:pt>
    <dgm:pt modelId="{9204A9A3-28B0-42C6-81ED-467E2C04EF07}" type="sibTrans" cxnId="{9A0131A9-011F-4CC7-AA3E-9862C94D0DFD}">
      <dgm:prSet/>
      <dgm:spPr/>
      <dgm:t>
        <a:bodyPr/>
        <a:lstStyle/>
        <a:p>
          <a:endParaRPr lang="fr-FR" sz="2000" b="1">
            <a:solidFill>
              <a:srgbClr val="FF0000"/>
            </a:solidFill>
          </a:endParaRPr>
        </a:p>
      </dgm:t>
    </dgm:pt>
    <dgm:pt modelId="{36E59565-175F-4929-936F-FAC4B2151F18}">
      <dgm:prSet custT="1"/>
      <dgm:spPr/>
      <dgm:t>
        <a:bodyPr/>
        <a:lstStyle/>
        <a:p>
          <a:r>
            <a:rPr lang="fr-FR" sz="1800" b="1" dirty="0">
              <a:solidFill>
                <a:schemeClr val="bg1"/>
              </a:solidFill>
              <a:latin typeface="Arial" panose="020B0604020202020204" pitchFamily="34" charset="0"/>
              <a:cs typeface="Arial" panose="020B0604020202020204" pitchFamily="34" charset="0"/>
            </a:rPr>
            <a:t>on retrouve systématiquement une introduction, un développement et une conclusion </a:t>
          </a:r>
        </a:p>
      </dgm:t>
    </dgm:pt>
    <dgm:pt modelId="{7EF7114A-658C-4B96-B4BF-D7E8868F7611}" type="parTrans" cxnId="{56F7A2A6-6ADB-4515-A433-3602C6C3531A}">
      <dgm:prSet custT="1"/>
      <dgm:spPr/>
      <dgm:t>
        <a:bodyPr/>
        <a:lstStyle/>
        <a:p>
          <a:endParaRPr lang="fr-FR" sz="900" b="1">
            <a:solidFill>
              <a:srgbClr val="FF0000"/>
            </a:solidFill>
          </a:endParaRPr>
        </a:p>
      </dgm:t>
    </dgm:pt>
    <dgm:pt modelId="{A30BFD3A-17A8-4152-B935-046B7CD2A056}" type="sibTrans" cxnId="{56F7A2A6-6ADB-4515-A433-3602C6C3531A}">
      <dgm:prSet/>
      <dgm:spPr/>
      <dgm:t>
        <a:bodyPr/>
        <a:lstStyle/>
        <a:p>
          <a:endParaRPr lang="fr-FR" sz="2000" b="1">
            <a:solidFill>
              <a:srgbClr val="FF0000"/>
            </a:solidFill>
          </a:endParaRPr>
        </a:p>
      </dgm:t>
    </dgm:pt>
    <dgm:pt modelId="{E7585AE6-5593-4F74-9F27-984F48D431E1}" type="pres">
      <dgm:prSet presAssocID="{C2F3182D-D25B-4F93-90CB-83DE8D7427CD}" presName="diagram" presStyleCnt="0">
        <dgm:presLayoutVars>
          <dgm:chPref val="1"/>
          <dgm:dir/>
          <dgm:animOne val="branch"/>
          <dgm:animLvl val="lvl"/>
          <dgm:resizeHandles val="exact"/>
        </dgm:presLayoutVars>
      </dgm:prSet>
      <dgm:spPr/>
    </dgm:pt>
    <dgm:pt modelId="{5915F104-9082-4FE5-ACA0-531FE78CF81A}" type="pres">
      <dgm:prSet presAssocID="{E2024A6F-2874-4713-89C9-AAE5B7CE72EC}" presName="root1" presStyleCnt="0"/>
      <dgm:spPr/>
    </dgm:pt>
    <dgm:pt modelId="{8D1C079E-FC23-45B1-B149-97CA25126D13}" type="pres">
      <dgm:prSet presAssocID="{E2024A6F-2874-4713-89C9-AAE5B7CE72EC}" presName="LevelOneTextNode" presStyleLbl="node0" presStyleIdx="0" presStyleCnt="1" custScaleY="179654">
        <dgm:presLayoutVars>
          <dgm:chPref val="3"/>
        </dgm:presLayoutVars>
      </dgm:prSet>
      <dgm:spPr/>
    </dgm:pt>
    <dgm:pt modelId="{9770D92D-26A8-4FD1-85BC-ACD53FBB7747}" type="pres">
      <dgm:prSet presAssocID="{E2024A6F-2874-4713-89C9-AAE5B7CE72EC}" presName="level2hierChild" presStyleCnt="0"/>
      <dgm:spPr/>
    </dgm:pt>
    <dgm:pt modelId="{E87DDB00-42C4-4044-841A-A821058FC9BE}" type="pres">
      <dgm:prSet presAssocID="{13F397B8-F065-49CD-AD86-F083F181CAFF}" presName="conn2-1" presStyleLbl="parChTrans1D2" presStyleIdx="0" presStyleCnt="4"/>
      <dgm:spPr/>
    </dgm:pt>
    <dgm:pt modelId="{3805F3A5-C8C4-4CC9-83BD-16392A8471FE}" type="pres">
      <dgm:prSet presAssocID="{13F397B8-F065-49CD-AD86-F083F181CAFF}" presName="connTx" presStyleLbl="parChTrans1D2" presStyleIdx="0" presStyleCnt="4"/>
      <dgm:spPr/>
    </dgm:pt>
    <dgm:pt modelId="{03757FA6-AADE-4EC9-96EA-D328B44F383B}" type="pres">
      <dgm:prSet presAssocID="{CD16BB09-9564-44B2-843A-503EFD86E925}" presName="root2" presStyleCnt="0"/>
      <dgm:spPr/>
    </dgm:pt>
    <dgm:pt modelId="{38264494-6BFA-4D88-8CA6-72F398AB7FEA}" type="pres">
      <dgm:prSet presAssocID="{CD16BB09-9564-44B2-843A-503EFD86E925}" presName="LevelTwoTextNode" presStyleLbl="node2" presStyleIdx="0" presStyleCnt="4" custScaleX="267305" custScaleY="49049">
        <dgm:presLayoutVars>
          <dgm:chPref val="3"/>
        </dgm:presLayoutVars>
      </dgm:prSet>
      <dgm:spPr/>
    </dgm:pt>
    <dgm:pt modelId="{82ACA2CB-6156-4AAD-8060-975C9BDC9110}" type="pres">
      <dgm:prSet presAssocID="{CD16BB09-9564-44B2-843A-503EFD86E925}" presName="level3hierChild" presStyleCnt="0"/>
      <dgm:spPr/>
    </dgm:pt>
    <dgm:pt modelId="{6452B482-318C-42B2-BC15-F286E705FED2}" type="pres">
      <dgm:prSet presAssocID="{F412983D-093C-47DC-88EB-AC72772D646C}" presName="conn2-1" presStyleLbl="parChTrans1D2" presStyleIdx="1" presStyleCnt="4"/>
      <dgm:spPr/>
    </dgm:pt>
    <dgm:pt modelId="{48698350-7DFB-4FE5-8902-133C3151BC17}" type="pres">
      <dgm:prSet presAssocID="{F412983D-093C-47DC-88EB-AC72772D646C}" presName="connTx" presStyleLbl="parChTrans1D2" presStyleIdx="1" presStyleCnt="4"/>
      <dgm:spPr/>
    </dgm:pt>
    <dgm:pt modelId="{85DED5EB-00B3-43FC-9FEC-EE37F406B700}" type="pres">
      <dgm:prSet presAssocID="{3BF9D22F-7916-40FA-978D-12910F1AAE85}" presName="root2" presStyleCnt="0"/>
      <dgm:spPr/>
    </dgm:pt>
    <dgm:pt modelId="{09F42C27-D753-4ED8-BA98-C57A7E826B24}" type="pres">
      <dgm:prSet presAssocID="{3BF9D22F-7916-40FA-978D-12910F1AAE85}" presName="LevelTwoTextNode" presStyleLbl="node2" presStyleIdx="1" presStyleCnt="4" custScaleX="267305">
        <dgm:presLayoutVars>
          <dgm:chPref val="3"/>
        </dgm:presLayoutVars>
      </dgm:prSet>
      <dgm:spPr/>
    </dgm:pt>
    <dgm:pt modelId="{47FCB972-F6CE-48BB-8229-B238930EAAD4}" type="pres">
      <dgm:prSet presAssocID="{3BF9D22F-7916-40FA-978D-12910F1AAE85}" presName="level3hierChild" presStyleCnt="0"/>
      <dgm:spPr/>
    </dgm:pt>
    <dgm:pt modelId="{4D57491D-993A-483A-9351-B4AB7C1EC223}" type="pres">
      <dgm:prSet presAssocID="{33D07779-6330-48B3-8192-E94AD58FAA39}" presName="conn2-1" presStyleLbl="parChTrans1D2" presStyleIdx="2" presStyleCnt="4"/>
      <dgm:spPr/>
    </dgm:pt>
    <dgm:pt modelId="{912ECFE9-053F-4A3E-98EB-53930C0BF284}" type="pres">
      <dgm:prSet presAssocID="{33D07779-6330-48B3-8192-E94AD58FAA39}" presName="connTx" presStyleLbl="parChTrans1D2" presStyleIdx="2" presStyleCnt="4"/>
      <dgm:spPr/>
    </dgm:pt>
    <dgm:pt modelId="{F2996184-49EF-479F-98DC-23F3104E3AD2}" type="pres">
      <dgm:prSet presAssocID="{C8F8FA2A-0265-4D92-8587-D59919444BBD}" presName="root2" presStyleCnt="0"/>
      <dgm:spPr/>
    </dgm:pt>
    <dgm:pt modelId="{2EFD97ED-12B5-44A2-8DE6-A259274DD8E4}" type="pres">
      <dgm:prSet presAssocID="{C8F8FA2A-0265-4D92-8587-D59919444BBD}" presName="LevelTwoTextNode" presStyleLbl="node2" presStyleIdx="2" presStyleCnt="4" custScaleX="267305" custScaleY="75933">
        <dgm:presLayoutVars>
          <dgm:chPref val="3"/>
        </dgm:presLayoutVars>
      </dgm:prSet>
      <dgm:spPr/>
    </dgm:pt>
    <dgm:pt modelId="{83C72041-51F6-48FF-849A-76BA9BD315AE}" type="pres">
      <dgm:prSet presAssocID="{C8F8FA2A-0265-4D92-8587-D59919444BBD}" presName="level3hierChild" presStyleCnt="0"/>
      <dgm:spPr/>
    </dgm:pt>
    <dgm:pt modelId="{AC10689F-CB6C-4FB0-9CE9-30AAE83753DB}" type="pres">
      <dgm:prSet presAssocID="{7EF7114A-658C-4B96-B4BF-D7E8868F7611}" presName="conn2-1" presStyleLbl="parChTrans1D2" presStyleIdx="3" presStyleCnt="4"/>
      <dgm:spPr/>
    </dgm:pt>
    <dgm:pt modelId="{6E0AA998-DF7D-44F0-8ED3-ABBB73FC90B2}" type="pres">
      <dgm:prSet presAssocID="{7EF7114A-658C-4B96-B4BF-D7E8868F7611}" presName="connTx" presStyleLbl="parChTrans1D2" presStyleIdx="3" presStyleCnt="4"/>
      <dgm:spPr/>
    </dgm:pt>
    <dgm:pt modelId="{6FBDE525-9706-492C-8555-5C97E6AC0809}" type="pres">
      <dgm:prSet presAssocID="{36E59565-175F-4929-936F-FAC4B2151F18}" presName="root2" presStyleCnt="0"/>
      <dgm:spPr/>
    </dgm:pt>
    <dgm:pt modelId="{60320477-ACD9-4EE2-AFE2-73A36E45617D}" type="pres">
      <dgm:prSet presAssocID="{36E59565-175F-4929-936F-FAC4B2151F18}" presName="LevelTwoTextNode" presStyleLbl="node2" presStyleIdx="3" presStyleCnt="4" custScaleX="267305" custScaleY="82377">
        <dgm:presLayoutVars>
          <dgm:chPref val="3"/>
        </dgm:presLayoutVars>
      </dgm:prSet>
      <dgm:spPr/>
    </dgm:pt>
    <dgm:pt modelId="{E2DC97E5-C975-49E9-9036-B35B09935417}" type="pres">
      <dgm:prSet presAssocID="{36E59565-175F-4929-936F-FAC4B2151F18}" presName="level3hierChild" presStyleCnt="0"/>
      <dgm:spPr/>
    </dgm:pt>
  </dgm:ptLst>
  <dgm:cxnLst>
    <dgm:cxn modelId="{CB3E2C07-8C07-4D05-AC2E-8C5B375C361F}" type="presOf" srcId="{F412983D-093C-47DC-88EB-AC72772D646C}" destId="{48698350-7DFB-4FE5-8902-133C3151BC17}" srcOrd="1" destOrd="0" presId="urn:microsoft.com/office/officeart/2005/8/layout/hierarchy2"/>
    <dgm:cxn modelId="{0B20380B-768F-480C-980C-8B5F940F03D9}" type="presOf" srcId="{C2F3182D-D25B-4F93-90CB-83DE8D7427CD}" destId="{E7585AE6-5593-4F74-9F27-984F48D431E1}" srcOrd="0" destOrd="0" presId="urn:microsoft.com/office/officeart/2005/8/layout/hierarchy2"/>
    <dgm:cxn modelId="{C1B17213-1463-4E1F-ADBF-498801C4E86C}" type="presOf" srcId="{E2024A6F-2874-4713-89C9-AAE5B7CE72EC}" destId="{8D1C079E-FC23-45B1-B149-97CA25126D13}" srcOrd="0" destOrd="0" presId="urn:microsoft.com/office/officeart/2005/8/layout/hierarchy2"/>
    <dgm:cxn modelId="{3970B145-D56E-450F-A0A7-E34E17F20B33}" type="presOf" srcId="{13F397B8-F065-49CD-AD86-F083F181CAFF}" destId="{3805F3A5-C8C4-4CC9-83BD-16392A8471FE}" srcOrd="1" destOrd="0" presId="urn:microsoft.com/office/officeart/2005/8/layout/hierarchy2"/>
    <dgm:cxn modelId="{E975746E-3202-4730-93F0-BD52BC457305}" srcId="{E2024A6F-2874-4713-89C9-AAE5B7CE72EC}" destId="{CD16BB09-9564-44B2-843A-503EFD86E925}" srcOrd="0" destOrd="0" parTransId="{13F397B8-F065-49CD-AD86-F083F181CAFF}" sibTransId="{5AA55BDD-9968-4234-84DF-6ED671E6DC21}"/>
    <dgm:cxn modelId="{23FB0C75-B701-4D04-BF4D-75C4382EFA08}" type="presOf" srcId="{CD16BB09-9564-44B2-843A-503EFD86E925}" destId="{38264494-6BFA-4D88-8CA6-72F398AB7FEA}" srcOrd="0" destOrd="0" presId="urn:microsoft.com/office/officeart/2005/8/layout/hierarchy2"/>
    <dgm:cxn modelId="{5D78D27B-9A7F-4818-A9DA-884744E9950F}" type="presOf" srcId="{7EF7114A-658C-4B96-B4BF-D7E8868F7611}" destId="{AC10689F-CB6C-4FB0-9CE9-30AAE83753DB}" srcOrd="0" destOrd="0" presId="urn:microsoft.com/office/officeart/2005/8/layout/hierarchy2"/>
    <dgm:cxn modelId="{C9B1837C-FBF4-4F7E-B137-13E2FFAEC2EF}" srcId="{C2F3182D-D25B-4F93-90CB-83DE8D7427CD}" destId="{E2024A6F-2874-4713-89C9-AAE5B7CE72EC}" srcOrd="0" destOrd="0" parTransId="{2474F4A2-C706-4360-8C05-AC3F401A1F88}" sibTransId="{A8FFB4A8-2D93-44A7-9D29-3C9717DA3324}"/>
    <dgm:cxn modelId="{8FB4537D-EE0F-4E27-94DC-C3ADA7B26DF9}" type="presOf" srcId="{36E59565-175F-4929-936F-FAC4B2151F18}" destId="{60320477-ACD9-4EE2-AFE2-73A36E45617D}" srcOrd="0" destOrd="0" presId="urn:microsoft.com/office/officeart/2005/8/layout/hierarchy2"/>
    <dgm:cxn modelId="{5367E47F-DB11-4F29-837B-7104BF45DCCC}" type="presOf" srcId="{7EF7114A-658C-4B96-B4BF-D7E8868F7611}" destId="{6E0AA998-DF7D-44F0-8ED3-ABBB73FC90B2}" srcOrd="1" destOrd="0" presId="urn:microsoft.com/office/officeart/2005/8/layout/hierarchy2"/>
    <dgm:cxn modelId="{0EFF5487-2BC5-4728-AAF1-BAA962905184}" type="presOf" srcId="{33D07779-6330-48B3-8192-E94AD58FAA39}" destId="{912ECFE9-053F-4A3E-98EB-53930C0BF284}" srcOrd="1" destOrd="0" presId="urn:microsoft.com/office/officeart/2005/8/layout/hierarchy2"/>
    <dgm:cxn modelId="{3017D798-64DA-4AB8-9FFE-13BE2E0A809F}" srcId="{E2024A6F-2874-4713-89C9-AAE5B7CE72EC}" destId="{3BF9D22F-7916-40FA-978D-12910F1AAE85}" srcOrd="1" destOrd="0" parTransId="{F412983D-093C-47DC-88EB-AC72772D646C}" sibTransId="{F0DE3AE4-8DC2-4F09-835C-084707D098A8}"/>
    <dgm:cxn modelId="{56F7A2A6-6ADB-4515-A433-3602C6C3531A}" srcId="{E2024A6F-2874-4713-89C9-AAE5B7CE72EC}" destId="{36E59565-175F-4929-936F-FAC4B2151F18}" srcOrd="3" destOrd="0" parTransId="{7EF7114A-658C-4B96-B4BF-D7E8868F7611}" sibTransId="{A30BFD3A-17A8-4152-B935-046B7CD2A056}"/>
    <dgm:cxn modelId="{9A0131A9-011F-4CC7-AA3E-9862C94D0DFD}" srcId="{E2024A6F-2874-4713-89C9-AAE5B7CE72EC}" destId="{C8F8FA2A-0265-4D92-8587-D59919444BBD}" srcOrd="2" destOrd="0" parTransId="{33D07779-6330-48B3-8192-E94AD58FAA39}" sibTransId="{9204A9A3-28B0-42C6-81ED-467E2C04EF07}"/>
    <dgm:cxn modelId="{BCFBB3B6-D76C-4440-9D3A-F10CCB3512B0}" type="presOf" srcId="{13F397B8-F065-49CD-AD86-F083F181CAFF}" destId="{E87DDB00-42C4-4044-841A-A821058FC9BE}" srcOrd="0" destOrd="0" presId="urn:microsoft.com/office/officeart/2005/8/layout/hierarchy2"/>
    <dgm:cxn modelId="{ADF867BF-5CEF-4FDA-AE6D-7345A149F364}" type="presOf" srcId="{33D07779-6330-48B3-8192-E94AD58FAA39}" destId="{4D57491D-993A-483A-9351-B4AB7C1EC223}" srcOrd="0" destOrd="0" presId="urn:microsoft.com/office/officeart/2005/8/layout/hierarchy2"/>
    <dgm:cxn modelId="{D7AAA3D1-CB56-4747-92D2-A79CFEA5EEFF}" type="presOf" srcId="{C8F8FA2A-0265-4D92-8587-D59919444BBD}" destId="{2EFD97ED-12B5-44A2-8DE6-A259274DD8E4}" srcOrd="0" destOrd="0" presId="urn:microsoft.com/office/officeart/2005/8/layout/hierarchy2"/>
    <dgm:cxn modelId="{A4D278DF-BC35-465F-BD2E-E95B6A98803C}" type="presOf" srcId="{3BF9D22F-7916-40FA-978D-12910F1AAE85}" destId="{09F42C27-D753-4ED8-BA98-C57A7E826B24}" srcOrd="0" destOrd="0" presId="urn:microsoft.com/office/officeart/2005/8/layout/hierarchy2"/>
    <dgm:cxn modelId="{925552EF-EDB9-4CD6-A1D4-F51F21A92CF3}" type="presOf" srcId="{F412983D-093C-47DC-88EB-AC72772D646C}" destId="{6452B482-318C-42B2-BC15-F286E705FED2}" srcOrd="0" destOrd="0" presId="urn:microsoft.com/office/officeart/2005/8/layout/hierarchy2"/>
    <dgm:cxn modelId="{DB4310A9-DB09-46A8-A338-3F9D11FAA6FF}" type="presParOf" srcId="{E7585AE6-5593-4F74-9F27-984F48D431E1}" destId="{5915F104-9082-4FE5-ACA0-531FE78CF81A}" srcOrd="0" destOrd="0" presId="urn:microsoft.com/office/officeart/2005/8/layout/hierarchy2"/>
    <dgm:cxn modelId="{CE0E2B46-25C0-471C-AB53-9349D4B7A4C0}" type="presParOf" srcId="{5915F104-9082-4FE5-ACA0-531FE78CF81A}" destId="{8D1C079E-FC23-45B1-B149-97CA25126D13}" srcOrd="0" destOrd="0" presId="urn:microsoft.com/office/officeart/2005/8/layout/hierarchy2"/>
    <dgm:cxn modelId="{32D11449-C663-45D5-AC9C-5691186C63E8}" type="presParOf" srcId="{5915F104-9082-4FE5-ACA0-531FE78CF81A}" destId="{9770D92D-26A8-4FD1-85BC-ACD53FBB7747}" srcOrd="1" destOrd="0" presId="urn:microsoft.com/office/officeart/2005/8/layout/hierarchy2"/>
    <dgm:cxn modelId="{82C002E1-5E8F-49D3-9C9E-1FF548F88A3B}" type="presParOf" srcId="{9770D92D-26A8-4FD1-85BC-ACD53FBB7747}" destId="{E87DDB00-42C4-4044-841A-A821058FC9BE}" srcOrd="0" destOrd="0" presId="urn:microsoft.com/office/officeart/2005/8/layout/hierarchy2"/>
    <dgm:cxn modelId="{6E186056-5A67-462D-B41B-6286CD473DBE}" type="presParOf" srcId="{E87DDB00-42C4-4044-841A-A821058FC9BE}" destId="{3805F3A5-C8C4-4CC9-83BD-16392A8471FE}" srcOrd="0" destOrd="0" presId="urn:microsoft.com/office/officeart/2005/8/layout/hierarchy2"/>
    <dgm:cxn modelId="{D916168C-7801-4F2E-B420-C94C4D91AAF4}" type="presParOf" srcId="{9770D92D-26A8-4FD1-85BC-ACD53FBB7747}" destId="{03757FA6-AADE-4EC9-96EA-D328B44F383B}" srcOrd="1" destOrd="0" presId="urn:microsoft.com/office/officeart/2005/8/layout/hierarchy2"/>
    <dgm:cxn modelId="{57E50DEF-C6DC-42F1-9423-875DC867301B}" type="presParOf" srcId="{03757FA6-AADE-4EC9-96EA-D328B44F383B}" destId="{38264494-6BFA-4D88-8CA6-72F398AB7FEA}" srcOrd="0" destOrd="0" presId="urn:microsoft.com/office/officeart/2005/8/layout/hierarchy2"/>
    <dgm:cxn modelId="{E074A739-5AB9-4144-BB16-3740C3CC81A5}" type="presParOf" srcId="{03757FA6-AADE-4EC9-96EA-D328B44F383B}" destId="{82ACA2CB-6156-4AAD-8060-975C9BDC9110}" srcOrd="1" destOrd="0" presId="urn:microsoft.com/office/officeart/2005/8/layout/hierarchy2"/>
    <dgm:cxn modelId="{5D495AEE-BF53-4337-B51D-81152FA10958}" type="presParOf" srcId="{9770D92D-26A8-4FD1-85BC-ACD53FBB7747}" destId="{6452B482-318C-42B2-BC15-F286E705FED2}" srcOrd="2" destOrd="0" presId="urn:microsoft.com/office/officeart/2005/8/layout/hierarchy2"/>
    <dgm:cxn modelId="{94653A68-742F-41BC-83AA-9C5BC64B1084}" type="presParOf" srcId="{6452B482-318C-42B2-BC15-F286E705FED2}" destId="{48698350-7DFB-4FE5-8902-133C3151BC17}" srcOrd="0" destOrd="0" presId="urn:microsoft.com/office/officeart/2005/8/layout/hierarchy2"/>
    <dgm:cxn modelId="{0A4F9445-3815-498E-B971-F8E9ACFF76EE}" type="presParOf" srcId="{9770D92D-26A8-4FD1-85BC-ACD53FBB7747}" destId="{85DED5EB-00B3-43FC-9FEC-EE37F406B700}" srcOrd="3" destOrd="0" presId="urn:microsoft.com/office/officeart/2005/8/layout/hierarchy2"/>
    <dgm:cxn modelId="{BE1B5E66-3DA7-44BC-8F79-1B3A9EA1FE12}" type="presParOf" srcId="{85DED5EB-00B3-43FC-9FEC-EE37F406B700}" destId="{09F42C27-D753-4ED8-BA98-C57A7E826B24}" srcOrd="0" destOrd="0" presId="urn:microsoft.com/office/officeart/2005/8/layout/hierarchy2"/>
    <dgm:cxn modelId="{B7287476-473A-409F-BCFF-7F5638843B1F}" type="presParOf" srcId="{85DED5EB-00B3-43FC-9FEC-EE37F406B700}" destId="{47FCB972-F6CE-48BB-8229-B238930EAAD4}" srcOrd="1" destOrd="0" presId="urn:microsoft.com/office/officeart/2005/8/layout/hierarchy2"/>
    <dgm:cxn modelId="{07C004E5-BD64-402D-A810-1ADE6560AF1D}" type="presParOf" srcId="{9770D92D-26A8-4FD1-85BC-ACD53FBB7747}" destId="{4D57491D-993A-483A-9351-B4AB7C1EC223}" srcOrd="4" destOrd="0" presId="urn:microsoft.com/office/officeart/2005/8/layout/hierarchy2"/>
    <dgm:cxn modelId="{9607DF98-DE6D-42C6-9901-FA0425764188}" type="presParOf" srcId="{4D57491D-993A-483A-9351-B4AB7C1EC223}" destId="{912ECFE9-053F-4A3E-98EB-53930C0BF284}" srcOrd="0" destOrd="0" presId="urn:microsoft.com/office/officeart/2005/8/layout/hierarchy2"/>
    <dgm:cxn modelId="{DC1E7A3C-B16E-45A0-9580-EE8FADCBCEFD}" type="presParOf" srcId="{9770D92D-26A8-4FD1-85BC-ACD53FBB7747}" destId="{F2996184-49EF-479F-98DC-23F3104E3AD2}" srcOrd="5" destOrd="0" presId="urn:microsoft.com/office/officeart/2005/8/layout/hierarchy2"/>
    <dgm:cxn modelId="{31B8A0CD-209B-48C6-AF86-2B8E9D0A44D8}" type="presParOf" srcId="{F2996184-49EF-479F-98DC-23F3104E3AD2}" destId="{2EFD97ED-12B5-44A2-8DE6-A259274DD8E4}" srcOrd="0" destOrd="0" presId="urn:microsoft.com/office/officeart/2005/8/layout/hierarchy2"/>
    <dgm:cxn modelId="{18D2C90B-A861-4B53-8C93-A53DAAC75206}" type="presParOf" srcId="{F2996184-49EF-479F-98DC-23F3104E3AD2}" destId="{83C72041-51F6-48FF-849A-76BA9BD315AE}" srcOrd="1" destOrd="0" presId="urn:microsoft.com/office/officeart/2005/8/layout/hierarchy2"/>
    <dgm:cxn modelId="{0A62A55E-8C5C-4144-95CB-866994DFBA61}" type="presParOf" srcId="{9770D92D-26A8-4FD1-85BC-ACD53FBB7747}" destId="{AC10689F-CB6C-4FB0-9CE9-30AAE83753DB}" srcOrd="6" destOrd="0" presId="urn:microsoft.com/office/officeart/2005/8/layout/hierarchy2"/>
    <dgm:cxn modelId="{547D3372-0497-43B0-8208-3C0FADAE8932}" type="presParOf" srcId="{AC10689F-CB6C-4FB0-9CE9-30AAE83753DB}" destId="{6E0AA998-DF7D-44F0-8ED3-ABBB73FC90B2}" srcOrd="0" destOrd="0" presId="urn:microsoft.com/office/officeart/2005/8/layout/hierarchy2"/>
    <dgm:cxn modelId="{66BDB96D-BE86-4F1B-9047-EA44A71A650D}" type="presParOf" srcId="{9770D92D-26A8-4FD1-85BC-ACD53FBB7747}" destId="{6FBDE525-9706-492C-8555-5C97E6AC0809}" srcOrd="7" destOrd="0" presId="urn:microsoft.com/office/officeart/2005/8/layout/hierarchy2"/>
    <dgm:cxn modelId="{613913FD-E453-46CF-83FF-3AC8B127D19D}" type="presParOf" srcId="{6FBDE525-9706-492C-8555-5C97E6AC0809}" destId="{60320477-ACD9-4EE2-AFE2-73A36E45617D}" srcOrd="0" destOrd="0" presId="urn:microsoft.com/office/officeart/2005/8/layout/hierarchy2"/>
    <dgm:cxn modelId="{F0C5E694-3C97-43E0-AB1C-22668195AB70}" type="presParOf" srcId="{6FBDE525-9706-492C-8555-5C97E6AC0809}" destId="{E2DC97E5-C975-49E9-9036-B35B0993541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D1D26F-0D6C-4A73-8C1E-7750F0BEE664}">
      <dsp:nvSpPr>
        <dsp:cNvPr id="0" name=""/>
        <dsp:cNvSpPr/>
      </dsp:nvSpPr>
      <dsp:spPr>
        <a:xfrm>
          <a:off x="3420" y="118361"/>
          <a:ext cx="3845745" cy="485681"/>
        </a:xfrm>
        <a:prstGeom prst="roundRect">
          <a:avLst>
            <a:gd name="adj" fmla="val 10000"/>
          </a:avLst>
        </a:prstGeom>
        <a:gradFill rotWithShape="0">
          <a:gsLst>
            <a:gs pos="0">
              <a:schemeClr val="accent1">
                <a:hueOff val="0"/>
                <a:satOff val="0"/>
                <a:lumOff val="0"/>
                <a:alphaOff val="0"/>
                <a:tint val="64000"/>
                <a:lumMod val="118000"/>
              </a:schemeClr>
            </a:gs>
            <a:gs pos="100000">
              <a:schemeClr val="accent1">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35560" rIns="53340" bIns="35560" numCol="1" spcCol="1270" anchor="ctr" anchorCtr="0">
          <a:noAutofit/>
        </a:bodyPr>
        <a:lstStyle/>
        <a:p>
          <a:pPr marL="0" lvl="0" indent="0" algn="l" defTabSz="1244600">
            <a:lnSpc>
              <a:spcPct val="90000"/>
            </a:lnSpc>
            <a:spcBef>
              <a:spcPct val="0"/>
            </a:spcBef>
            <a:spcAft>
              <a:spcPct val="35000"/>
            </a:spcAft>
            <a:buFont typeface="+mj-lt"/>
            <a:buNone/>
          </a:pPr>
          <a:r>
            <a:rPr lang="fr-FR" sz="2800" b="1" kern="1200" dirty="0">
              <a:latin typeface="Arial" panose="020B0604020202020204" pitchFamily="34" charset="0"/>
              <a:cs typeface="Arial" panose="020B0604020202020204" pitchFamily="34" charset="0"/>
            </a:rPr>
            <a:t>Un écrit rationnel</a:t>
          </a:r>
        </a:p>
      </dsp:txBody>
      <dsp:txXfrm>
        <a:off x="17645" y="132586"/>
        <a:ext cx="3817295" cy="457231"/>
      </dsp:txXfrm>
    </dsp:sp>
    <dsp:sp modelId="{1E801709-E6F0-4D6D-9265-CBE9440B9AC4}">
      <dsp:nvSpPr>
        <dsp:cNvPr id="0" name=""/>
        <dsp:cNvSpPr/>
      </dsp:nvSpPr>
      <dsp:spPr>
        <a:xfrm>
          <a:off x="387994" y="604042"/>
          <a:ext cx="384574" cy="443605"/>
        </a:xfrm>
        <a:custGeom>
          <a:avLst/>
          <a:gdLst/>
          <a:ahLst/>
          <a:cxnLst/>
          <a:rect l="0" t="0" r="0" b="0"/>
          <a:pathLst>
            <a:path>
              <a:moveTo>
                <a:pt x="0" y="0"/>
              </a:moveTo>
              <a:lnTo>
                <a:pt x="0" y="443605"/>
              </a:lnTo>
              <a:lnTo>
                <a:pt x="384574" y="44360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F67C6C-7930-4159-8B93-F67F58213583}">
      <dsp:nvSpPr>
        <dsp:cNvPr id="0" name=""/>
        <dsp:cNvSpPr/>
      </dsp:nvSpPr>
      <dsp:spPr>
        <a:xfrm>
          <a:off x="772569" y="813731"/>
          <a:ext cx="7780781" cy="467832"/>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Font typeface="+mj-lt"/>
            <a:buNone/>
          </a:pPr>
          <a:r>
            <a:rPr lang="fr-FR" sz="1800" b="1" kern="1200" dirty="0">
              <a:latin typeface="Arial" panose="020B0604020202020204" pitchFamily="34" charset="0"/>
              <a:cs typeface="Arial" panose="020B0604020202020204" pitchFamily="34" charset="0"/>
            </a:rPr>
            <a:t>Identifiez les objectifs, les enjeux, les destinataires</a:t>
          </a:r>
          <a:r>
            <a:rPr lang="fr-FR" sz="1800" kern="1200" dirty="0">
              <a:latin typeface="Arial" panose="020B0604020202020204" pitchFamily="34" charset="0"/>
              <a:cs typeface="Arial" panose="020B0604020202020204" pitchFamily="34" charset="0"/>
            </a:rPr>
            <a:t> de l’écrit à réaliser</a:t>
          </a:r>
        </a:p>
      </dsp:txBody>
      <dsp:txXfrm>
        <a:off x="786271" y="827433"/>
        <a:ext cx="7753377" cy="440428"/>
      </dsp:txXfrm>
    </dsp:sp>
    <dsp:sp modelId="{30693AD9-8B02-4CDF-80D0-82A47E9A8EA5}">
      <dsp:nvSpPr>
        <dsp:cNvPr id="0" name=""/>
        <dsp:cNvSpPr/>
      </dsp:nvSpPr>
      <dsp:spPr>
        <a:xfrm>
          <a:off x="387994" y="604042"/>
          <a:ext cx="384574" cy="1488082"/>
        </a:xfrm>
        <a:custGeom>
          <a:avLst/>
          <a:gdLst/>
          <a:ahLst/>
          <a:cxnLst/>
          <a:rect l="0" t="0" r="0" b="0"/>
          <a:pathLst>
            <a:path>
              <a:moveTo>
                <a:pt x="0" y="0"/>
              </a:moveTo>
              <a:lnTo>
                <a:pt x="0" y="1488082"/>
              </a:lnTo>
              <a:lnTo>
                <a:pt x="384574" y="1488082"/>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D46D82-64EC-43B8-A6B1-70C028B31030}">
      <dsp:nvSpPr>
        <dsp:cNvPr id="0" name=""/>
        <dsp:cNvSpPr/>
      </dsp:nvSpPr>
      <dsp:spPr>
        <a:xfrm>
          <a:off x="772569" y="1491253"/>
          <a:ext cx="7780781" cy="1201744"/>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Font typeface="+mj-lt"/>
            <a:buNone/>
          </a:pPr>
          <a:r>
            <a:rPr lang="fr-FR" sz="1800" b="1" kern="1200" dirty="0">
              <a:latin typeface="Arial" panose="020B0604020202020204" pitchFamily="34" charset="0"/>
              <a:cs typeface="Arial" panose="020B0604020202020204" pitchFamily="34" charset="0"/>
            </a:rPr>
            <a:t>Listez puis hiérarchisez les idées</a:t>
          </a:r>
          <a:r>
            <a:rPr lang="fr-FR" sz="1800" kern="1200" dirty="0">
              <a:latin typeface="Arial" panose="020B0604020202020204" pitchFamily="34" charset="0"/>
              <a:cs typeface="Arial" panose="020B0604020202020204" pitchFamily="34" charset="0"/>
            </a:rPr>
            <a:t> : Le remue-méninge permet de trouver des idées avant de les classer par priorités ; les cartes heuristiques (ou schéma visuel) aident à organiser la pensée et visualise le chemin des idées</a:t>
          </a:r>
        </a:p>
      </dsp:txBody>
      <dsp:txXfrm>
        <a:off x="807767" y="1526451"/>
        <a:ext cx="7710385" cy="1131348"/>
      </dsp:txXfrm>
    </dsp:sp>
    <dsp:sp modelId="{76BC6515-3598-4D37-9F13-4E6C3B52E600}">
      <dsp:nvSpPr>
        <dsp:cNvPr id="0" name=""/>
        <dsp:cNvSpPr/>
      </dsp:nvSpPr>
      <dsp:spPr>
        <a:xfrm>
          <a:off x="387994" y="604042"/>
          <a:ext cx="384574" cy="2542721"/>
        </a:xfrm>
        <a:custGeom>
          <a:avLst/>
          <a:gdLst/>
          <a:ahLst/>
          <a:cxnLst/>
          <a:rect l="0" t="0" r="0" b="0"/>
          <a:pathLst>
            <a:path>
              <a:moveTo>
                <a:pt x="0" y="0"/>
              </a:moveTo>
              <a:lnTo>
                <a:pt x="0" y="2542721"/>
              </a:lnTo>
              <a:lnTo>
                <a:pt x="384574" y="254272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99B043-32D2-413B-AF48-4EA63B5CBF10}">
      <dsp:nvSpPr>
        <dsp:cNvPr id="0" name=""/>
        <dsp:cNvSpPr/>
      </dsp:nvSpPr>
      <dsp:spPr>
        <a:xfrm>
          <a:off x="772569" y="2902686"/>
          <a:ext cx="7780781" cy="488155"/>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Font typeface="+mj-lt"/>
            <a:buNone/>
          </a:pPr>
          <a:r>
            <a:rPr lang="fr-FR" sz="1800" b="1" kern="1200" dirty="0" err="1">
              <a:latin typeface="Arial" panose="020B0604020202020204" pitchFamily="34" charset="0"/>
              <a:cs typeface="Arial" panose="020B0604020202020204" pitchFamily="34" charset="0"/>
            </a:rPr>
            <a:t>Choisisez</a:t>
          </a:r>
          <a:r>
            <a:rPr lang="fr-FR" sz="1800" b="1" kern="1200" dirty="0">
              <a:latin typeface="Arial" panose="020B0604020202020204" pitchFamily="34" charset="0"/>
              <a:cs typeface="Arial" panose="020B0604020202020204" pitchFamily="34" charset="0"/>
            </a:rPr>
            <a:t> les informations</a:t>
          </a:r>
          <a:r>
            <a:rPr lang="fr-FR" sz="1800" kern="1200" dirty="0">
              <a:latin typeface="Arial" panose="020B0604020202020204" pitchFamily="34" charset="0"/>
              <a:cs typeface="Arial" panose="020B0604020202020204" pitchFamily="34" charset="0"/>
            </a:rPr>
            <a:t> importantes et utilisez les </a:t>
          </a:r>
          <a:r>
            <a:rPr lang="fr-FR" sz="1800" b="1" kern="1200" dirty="0">
              <a:latin typeface="Arial" panose="020B0604020202020204" pitchFamily="34" charset="0"/>
              <a:cs typeface="Arial" panose="020B0604020202020204" pitchFamily="34" charset="0"/>
            </a:rPr>
            <a:t>mots adaptés</a:t>
          </a:r>
        </a:p>
      </dsp:txBody>
      <dsp:txXfrm>
        <a:off x="786867" y="2916984"/>
        <a:ext cx="7752185" cy="459559"/>
      </dsp:txXfrm>
    </dsp:sp>
    <dsp:sp modelId="{618DDE2A-D246-449A-A4B0-4EAB02549DCA}">
      <dsp:nvSpPr>
        <dsp:cNvPr id="0" name=""/>
        <dsp:cNvSpPr/>
      </dsp:nvSpPr>
      <dsp:spPr>
        <a:xfrm>
          <a:off x="387994" y="604042"/>
          <a:ext cx="384574" cy="3739726"/>
        </a:xfrm>
        <a:custGeom>
          <a:avLst/>
          <a:gdLst/>
          <a:ahLst/>
          <a:cxnLst/>
          <a:rect l="0" t="0" r="0" b="0"/>
          <a:pathLst>
            <a:path>
              <a:moveTo>
                <a:pt x="0" y="0"/>
              </a:moveTo>
              <a:lnTo>
                <a:pt x="0" y="3739726"/>
              </a:lnTo>
              <a:lnTo>
                <a:pt x="384574" y="373972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217041-E75E-449A-A54E-EA1B10F0FD8C}">
      <dsp:nvSpPr>
        <dsp:cNvPr id="0" name=""/>
        <dsp:cNvSpPr/>
      </dsp:nvSpPr>
      <dsp:spPr>
        <a:xfrm>
          <a:off x="772569" y="3600531"/>
          <a:ext cx="7780781" cy="1486476"/>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Font typeface="+mj-lt"/>
            <a:buNone/>
          </a:pPr>
          <a:r>
            <a:rPr lang="fr-FR" sz="1800" b="1" kern="1200" dirty="0">
              <a:latin typeface="Arial" panose="020B0604020202020204" pitchFamily="34" charset="0"/>
              <a:cs typeface="Arial" panose="020B0604020202020204" pitchFamily="34" charset="0"/>
            </a:rPr>
            <a:t>Organisez vos idées</a:t>
          </a:r>
          <a:r>
            <a:rPr lang="fr-FR" sz="1800" kern="1200" dirty="0">
              <a:latin typeface="Arial" panose="020B0604020202020204" pitchFamily="34" charset="0"/>
              <a:cs typeface="Arial" panose="020B0604020202020204" pitchFamily="34" charset="0"/>
            </a:rPr>
            <a:t> avec une </a:t>
          </a:r>
          <a:r>
            <a:rPr lang="fr-FR" sz="1800" b="1" kern="1200" dirty="0">
              <a:latin typeface="Arial" panose="020B0604020202020204" pitchFamily="34" charset="0"/>
              <a:cs typeface="Arial" panose="020B0604020202020204" pitchFamily="34" charset="0"/>
            </a:rPr>
            <a:t>introduction</a:t>
          </a:r>
          <a:r>
            <a:rPr lang="fr-FR" sz="1800" kern="1200" dirty="0">
              <a:latin typeface="Arial" panose="020B0604020202020204" pitchFamily="34" charset="0"/>
              <a:cs typeface="Arial" panose="020B0604020202020204" pitchFamily="34" charset="0"/>
            </a:rPr>
            <a:t> qui rappelle le contexte, un </a:t>
          </a:r>
          <a:r>
            <a:rPr lang="fr-FR" sz="1800" b="1" kern="1200" dirty="0">
              <a:latin typeface="Arial" panose="020B0604020202020204" pitchFamily="34" charset="0"/>
              <a:cs typeface="Arial" panose="020B0604020202020204" pitchFamily="34" charset="0"/>
            </a:rPr>
            <a:t>développement</a:t>
          </a:r>
          <a:r>
            <a:rPr lang="fr-FR" sz="1800" kern="1200" dirty="0">
              <a:latin typeface="Arial" panose="020B0604020202020204" pitchFamily="34" charset="0"/>
              <a:cs typeface="Arial" panose="020B0604020202020204" pitchFamily="34" charset="0"/>
            </a:rPr>
            <a:t> logique et une </a:t>
          </a:r>
          <a:r>
            <a:rPr lang="fr-FR" sz="1800" b="1" kern="1200" dirty="0">
              <a:latin typeface="Arial" panose="020B0604020202020204" pitchFamily="34" charset="0"/>
              <a:cs typeface="Arial" panose="020B0604020202020204" pitchFamily="34" charset="0"/>
            </a:rPr>
            <a:t>conclusion</a:t>
          </a:r>
          <a:r>
            <a:rPr lang="fr-FR" sz="1800" kern="1200" dirty="0">
              <a:latin typeface="Arial" panose="020B0604020202020204" pitchFamily="34" charset="0"/>
              <a:cs typeface="Arial" panose="020B0604020202020204" pitchFamily="34" charset="0"/>
            </a:rPr>
            <a:t> qui referme le message. La formule de politesse et facultative selon le type d’écrit. Faites attention au ton employé, un ton neutre est indispensable tout comme il est impératif de rester correct.</a:t>
          </a:r>
        </a:p>
      </dsp:txBody>
      <dsp:txXfrm>
        <a:off x="816106" y="3644068"/>
        <a:ext cx="7693707" cy="13994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C079E-FC23-45B1-B149-97CA25126D13}">
      <dsp:nvSpPr>
        <dsp:cNvPr id="0" name=""/>
        <dsp:cNvSpPr/>
      </dsp:nvSpPr>
      <dsp:spPr>
        <a:xfrm>
          <a:off x="9900" y="1109631"/>
          <a:ext cx="2423065" cy="21765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rgbClr val="FF0000"/>
              </a:solidFill>
              <a:latin typeface="Arial" panose="020B0604020202020204" pitchFamily="34" charset="0"/>
              <a:cs typeface="Arial" panose="020B0604020202020204" pitchFamily="34" charset="0"/>
            </a:rPr>
            <a:t>La structure des écrits professionnels </a:t>
          </a:r>
        </a:p>
        <a:p>
          <a:pPr marL="0" lvl="0" indent="0" algn="ctr" defTabSz="800100">
            <a:lnSpc>
              <a:spcPct val="90000"/>
            </a:lnSpc>
            <a:spcBef>
              <a:spcPct val="0"/>
            </a:spcBef>
            <a:spcAft>
              <a:spcPct val="35000"/>
            </a:spcAft>
            <a:buNone/>
          </a:pPr>
          <a:r>
            <a:rPr lang="fr-FR" sz="1800" b="1" kern="1200" dirty="0">
              <a:solidFill>
                <a:srgbClr val="FF0000"/>
              </a:solidFill>
              <a:latin typeface="Arial" panose="020B0604020202020204" pitchFamily="34" charset="0"/>
              <a:cs typeface="Arial" panose="020B0604020202020204" pitchFamily="34" charset="0"/>
            </a:rPr>
            <a:t>est le reflet de l’image de l’entreprise</a:t>
          </a:r>
          <a:endParaRPr lang="fr-FR" sz="1800" b="1" kern="1200" dirty="0">
            <a:solidFill>
              <a:srgbClr val="FF0000"/>
            </a:solidFill>
          </a:endParaRPr>
        </a:p>
      </dsp:txBody>
      <dsp:txXfrm>
        <a:off x="73649" y="1173380"/>
        <a:ext cx="2295567" cy="2049069"/>
      </dsp:txXfrm>
    </dsp:sp>
    <dsp:sp modelId="{E87DDB00-42C4-4044-841A-A821058FC9BE}">
      <dsp:nvSpPr>
        <dsp:cNvPr id="0" name=""/>
        <dsp:cNvSpPr/>
      </dsp:nvSpPr>
      <dsp:spPr>
        <a:xfrm rot="17868734">
          <a:off x="1878919" y="1254435"/>
          <a:ext cx="2077319" cy="49609"/>
        </a:xfrm>
        <a:custGeom>
          <a:avLst/>
          <a:gdLst/>
          <a:ahLst/>
          <a:cxnLst/>
          <a:rect l="0" t="0" r="0" b="0"/>
          <a:pathLst>
            <a:path>
              <a:moveTo>
                <a:pt x="0" y="24804"/>
              </a:moveTo>
              <a:lnTo>
                <a:pt x="2077319" y="2480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fr-FR" sz="900" b="1" kern="1200">
            <a:solidFill>
              <a:srgbClr val="FF0000"/>
            </a:solidFill>
          </a:endParaRPr>
        </a:p>
      </dsp:txBody>
      <dsp:txXfrm>
        <a:off x="2865646" y="1227307"/>
        <a:ext cx="103865" cy="103865"/>
      </dsp:txXfrm>
    </dsp:sp>
    <dsp:sp modelId="{38264494-6BFA-4D88-8CA6-72F398AB7FEA}">
      <dsp:nvSpPr>
        <dsp:cNvPr id="0" name=""/>
        <dsp:cNvSpPr/>
      </dsp:nvSpPr>
      <dsp:spPr>
        <a:xfrm>
          <a:off x="3402192" y="63443"/>
          <a:ext cx="6476975" cy="59424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il faut soigner la façon dont ils sont rédigés </a:t>
          </a:r>
        </a:p>
      </dsp:txBody>
      <dsp:txXfrm>
        <a:off x="3419597" y="80848"/>
        <a:ext cx="6442165" cy="559434"/>
      </dsp:txXfrm>
    </dsp:sp>
    <dsp:sp modelId="{6452B482-318C-42B2-BC15-F286E705FED2}">
      <dsp:nvSpPr>
        <dsp:cNvPr id="0" name=""/>
        <dsp:cNvSpPr/>
      </dsp:nvSpPr>
      <dsp:spPr>
        <a:xfrm rot="19329958">
          <a:off x="2303982" y="1796744"/>
          <a:ext cx="1227193" cy="49609"/>
        </a:xfrm>
        <a:custGeom>
          <a:avLst/>
          <a:gdLst/>
          <a:ahLst/>
          <a:cxnLst/>
          <a:rect l="0" t="0" r="0" b="0"/>
          <a:pathLst>
            <a:path>
              <a:moveTo>
                <a:pt x="0" y="24804"/>
              </a:moveTo>
              <a:lnTo>
                <a:pt x="1227193" y="2480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fr-FR" sz="600" b="1" kern="1200">
            <a:solidFill>
              <a:srgbClr val="FF0000"/>
            </a:solidFill>
          </a:endParaRPr>
        </a:p>
      </dsp:txBody>
      <dsp:txXfrm>
        <a:off x="2886899" y="1790869"/>
        <a:ext cx="61359" cy="61359"/>
      </dsp:txXfrm>
    </dsp:sp>
    <dsp:sp modelId="{09F42C27-D753-4ED8-BA98-C57A7E826B24}">
      <dsp:nvSpPr>
        <dsp:cNvPr id="0" name=""/>
        <dsp:cNvSpPr/>
      </dsp:nvSpPr>
      <dsp:spPr>
        <a:xfrm>
          <a:off x="3402192" y="839417"/>
          <a:ext cx="6476975" cy="121153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ils doivent être clairs, précis, et tenir compte de l’interlocuteur, du contexte, de l’historique et, inévitablement, de l’objectif </a:t>
          </a:r>
        </a:p>
      </dsp:txBody>
      <dsp:txXfrm>
        <a:off x="3437677" y="874902"/>
        <a:ext cx="6406005" cy="1140562"/>
      </dsp:txXfrm>
    </dsp:sp>
    <dsp:sp modelId="{4D57491D-993A-483A-9351-B4AB7C1EC223}">
      <dsp:nvSpPr>
        <dsp:cNvPr id="0" name=""/>
        <dsp:cNvSpPr/>
      </dsp:nvSpPr>
      <dsp:spPr>
        <a:xfrm rot="1622522">
          <a:off x="2373481" y="2420481"/>
          <a:ext cx="1088195" cy="49609"/>
        </a:xfrm>
        <a:custGeom>
          <a:avLst/>
          <a:gdLst/>
          <a:ahLst/>
          <a:cxnLst/>
          <a:rect l="0" t="0" r="0" b="0"/>
          <a:pathLst>
            <a:path>
              <a:moveTo>
                <a:pt x="0" y="24804"/>
              </a:moveTo>
              <a:lnTo>
                <a:pt x="1088195" y="2480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fr-FR" sz="600" b="1" kern="1200">
            <a:solidFill>
              <a:srgbClr val="FF0000"/>
            </a:solidFill>
          </a:endParaRPr>
        </a:p>
      </dsp:txBody>
      <dsp:txXfrm>
        <a:off x="2890374" y="2418081"/>
        <a:ext cx="54409" cy="54409"/>
      </dsp:txXfrm>
    </dsp:sp>
    <dsp:sp modelId="{2EFD97ED-12B5-44A2-8DE6-A259274DD8E4}">
      <dsp:nvSpPr>
        <dsp:cNvPr id="0" name=""/>
        <dsp:cNvSpPr/>
      </dsp:nvSpPr>
      <dsp:spPr>
        <a:xfrm>
          <a:off x="3402192" y="2232680"/>
          <a:ext cx="6476975" cy="91995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l’enchaînement des idées ou des arguments doit être structuré de façon logique</a:t>
          </a:r>
        </a:p>
      </dsp:txBody>
      <dsp:txXfrm>
        <a:off x="3429137" y="2259625"/>
        <a:ext cx="6423085" cy="866063"/>
      </dsp:txXfrm>
    </dsp:sp>
    <dsp:sp modelId="{AC10689F-CB6C-4FB0-9CE9-30AAE83753DB}">
      <dsp:nvSpPr>
        <dsp:cNvPr id="0" name=""/>
        <dsp:cNvSpPr/>
      </dsp:nvSpPr>
      <dsp:spPr>
        <a:xfrm rot="3560859">
          <a:off x="1967035" y="2990840"/>
          <a:ext cx="1901086" cy="49609"/>
        </a:xfrm>
        <a:custGeom>
          <a:avLst/>
          <a:gdLst/>
          <a:ahLst/>
          <a:cxnLst/>
          <a:rect l="0" t="0" r="0" b="0"/>
          <a:pathLst>
            <a:path>
              <a:moveTo>
                <a:pt x="0" y="24804"/>
              </a:moveTo>
              <a:lnTo>
                <a:pt x="1901086" y="2480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fr-FR" sz="900" b="1" kern="1200">
            <a:solidFill>
              <a:srgbClr val="FF0000"/>
            </a:solidFill>
          </a:endParaRPr>
        </a:p>
      </dsp:txBody>
      <dsp:txXfrm>
        <a:off x="2870051" y="2968118"/>
        <a:ext cx="95054" cy="95054"/>
      </dsp:txXfrm>
    </dsp:sp>
    <dsp:sp modelId="{60320477-ACD9-4EE2-AFE2-73A36E45617D}">
      <dsp:nvSpPr>
        <dsp:cNvPr id="0" name=""/>
        <dsp:cNvSpPr/>
      </dsp:nvSpPr>
      <dsp:spPr>
        <a:xfrm>
          <a:off x="3402192" y="3334363"/>
          <a:ext cx="6476975" cy="99802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latin typeface="Arial" panose="020B0604020202020204" pitchFamily="34" charset="0"/>
              <a:cs typeface="Arial" panose="020B0604020202020204" pitchFamily="34" charset="0"/>
            </a:rPr>
            <a:t>on retrouve systématiquement une introduction, un développement et une conclusion </a:t>
          </a:r>
        </a:p>
      </dsp:txBody>
      <dsp:txXfrm>
        <a:off x="3431423" y="3363594"/>
        <a:ext cx="6418513" cy="93956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E99DDF-799A-C449-A5C0-C06F74E623FB}" type="datetimeFigureOut">
              <a:rPr lang="fr-FR" smtClean="0"/>
              <a:t>16/09/2019</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37C807-57F8-0E41-995A-8FEC8A4C3269}" type="slidenum">
              <a:rPr lang="fr-FR" smtClean="0"/>
              <a:t>‹N°›</a:t>
            </a:fld>
            <a:endParaRPr lang="fr-FR"/>
          </a:p>
        </p:txBody>
      </p:sp>
    </p:spTree>
    <p:extLst>
      <p:ext uri="{BB962C8B-B14F-4D97-AF65-F5344CB8AC3E}">
        <p14:creationId xmlns:p14="http://schemas.microsoft.com/office/powerpoint/2010/main" val="38767357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16/09/2019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16/09/2019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16/09/2019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16/09/2019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16/09/2019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16/09/2019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16/09/2019</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16/09/2019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16/09/2019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16/09/2019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16/09/2019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16/09/2019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16/09/2019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16/09/2019</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16/09/2019</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16/09/2019</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16/09/2019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16/09/2019</a:t>
            </a:fld>
            <a:endParaRPr lang="fr-FR"/>
          </a:p>
        </p:txBody>
      </p:sp>
      <p:sp>
        <p:nvSpPr>
          <p:cNvPr id="5" name="Footer Placeholder 4"/>
          <p:cNvSpPr>
            <a:spLocks noGrp="1"/>
          </p:cNvSpPr>
          <p:nvPr>
            <p:ph type="ftr" sz="quarter" idx="3"/>
          </p:nvPr>
        </p:nvSpPr>
        <p:spPr>
          <a:xfrm rot="5400000">
            <a:off x="9538948" y="195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828868" cy="595617"/>
          </a:xfrm>
        </p:spPr>
        <p:txBody>
          <a:bodyPr>
            <a:normAutofit fontScale="90000"/>
          </a:bodyPr>
          <a:lstStyle/>
          <a:p>
            <a:r>
              <a:rPr lang="fr-FR" sz="3200" b="1" dirty="0"/>
              <a:t>1- </a:t>
            </a:r>
            <a:br>
              <a:rPr lang="fr-FR" sz="3200" b="1" dirty="0"/>
            </a:br>
            <a:br>
              <a:rPr lang="fr-FR" sz="3200" b="1" dirty="0"/>
            </a:br>
            <a:r>
              <a:rPr lang="fr-FR" sz="3200" b="1" dirty="0">
                <a:solidFill>
                  <a:srgbClr val="FFFF00"/>
                </a:solidFill>
              </a:rPr>
              <a:t>C5 – Rédiger des documents professionnels</a:t>
            </a:r>
            <a:endParaRPr lang="fr-FR" sz="5400" dirty="0"/>
          </a:p>
        </p:txBody>
      </p:sp>
      <p:sp>
        <p:nvSpPr>
          <p:cNvPr id="3" name="Rectangle 2"/>
          <p:cNvSpPr/>
          <p:nvPr/>
        </p:nvSpPr>
        <p:spPr>
          <a:xfrm>
            <a:off x="604007" y="1692573"/>
            <a:ext cx="10645629" cy="4031873"/>
          </a:xfrm>
          <a:prstGeom prst="rect">
            <a:avLst/>
          </a:prstGeom>
        </p:spPr>
        <p:txBody>
          <a:bodyPr wrap="square">
            <a:spAutoFit/>
          </a:bodyPr>
          <a:lstStyle/>
          <a:p>
            <a:pPr algn="just">
              <a:spcBef>
                <a:spcPts val="1200"/>
              </a:spcBef>
              <a:spcAft>
                <a:spcPts val="1200"/>
              </a:spcAft>
            </a:pPr>
            <a:r>
              <a:rPr lang="fr-FR" sz="2400" dirty="0">
                <a:latin typeface="Arial" panose="020B0604020202020204" pitchFamily="34" charset="0"/>
                <a:cs typeface="Arial" panose="020B0604020202020204" pitchFamily="34" charset="0"/>
              </a:rPr>
              <a:t>L’entreprise doit communiquer une image positive, </a:t>
            </a:r>
            <a:r>
              <a:rPr lang="fr-FR" sz="2400" b="1" dirty="0">
                <a:solidFill>
                  <a:srgbClr val="FFFF00"/>
                </a:solidFill>
                <a:latin typeface="Arial" panose="020B0604020202020204" pitchFamily="34" charset="0"/>
                <a:cs typeface="Arial" panose="020B0604020202020204" pitchFamily="34" charset="0"/>
              </a:rPr>
              <a:t>en interne </a:t>
            </a:r>
            <a:r>
              <a:rPr lang="fr-FR" sz="2400" dirty="0">
                <a:latin typeface="Arial" panose="020B0604020202020204" pitchFamily="34" charset="0"/>
                <a:cs typeface="Arial" panose="020B0604020202020204" pitchFamily="34" charset="0"/>
              </a:rPr>
              <a:t>auprès de ses salariés et </a:t>
            </a:r>
            <a:r>
              <a:rPr lang="fr-FR" sz="2400" b="1" dirty="0">
                <a:solidFill>
                  <a:srgbClr val="FFFF00"/>
                </a:solidFill>
                <a:latin typeface="Arial" panose="020B0604020202020204" pitchFamily="34" charset="0"/>
                <a:cs typeface="Arial" panose="020B0604020202020204" pitchFamily="34" charset="0"/>
              </a:rPr>
              <a:t>en externe </a:t>
            </a:r>
            <a:r>
              <a:rPr lang="fr-FR" sz="2400" dirty="0">
                <a:latin typeface="Arial" panose="020B0604020202020204" pitchFamily="34" charset="0"/>
                <a:cs typeface="Arial" panose="020B0604020202020204" pitchFamily="34" charset="0"/>
              </a:rPr>
              <a:t>auprès de ses partenaires ou futurs collaborateurs. </a:t>
            </a:r>
          </a:p>
          <a:p>
            <a:pPr algn="just">
              <a:spcBef>
                <a:spcPts val="1200"/>
              </a:spcBef>
              <a:spcAft>
                <a:spcPts val="1200"/>
              </a:spcAft>
            </a:pPr>
            <a:r>
              <a:rPr lang="fr-FR" sz="2400" dirty="0">
                <a:latin typeface="Arial" panose="020B0604020202020204" pitchFamily="34" charset="0"/>
                <a:cs typeface="Arial" panose="020B0604020202020204" pitchFamily="34" charset="0"/>
              </a:rPr>
              <a:t>Cette image se construit par la communication, son actualité économique et sociale, son professionnalisme, ses salariés, ses produits, sa santé financière, etc. </a:t>
            </a:r>
          </a:p>
          <a:p>
            <a:pPr algn="just">
              <a:spcBef>
                <a:spcPts val="1200"/>
              </a:spcBef>
              <a:spcAft>
                <a:spcPts val="1200"/>
              </a:spcAft>
            </a:pPr>
            <a:r>
              <a:rPr lang="fr-FR" sz="2400" dirty="0">
                <a:latin typeface="Arial" panose="020B0604020202020204" pitchFamily="34" charset="0"/>
                <a:cs typeface="Arial" panose="020B0604020202020204" pitchFamily="34" charset="0"/>
              </a:rPr>
              <a:t>La communication écrite reste un vecteur important de l’image : note d’information, note de service, rapport, compte rendu, courrier, mél, messagerie… Pour cette raison, elle représente un enjeu </a:t>
            </a:r>
            <a:r>
              <a:rPr lang="fr-FR" sz="2400" b="1" dirty="0">
                <a:latin typeface="Arial" panose="020B0604020202020204" pitchFamily="34" charset="0"/>
                <a:cs typeface="Arial" panose="020B0604020202020204" pitchFamily="34" charset="0"/>
              </a:rPr>
              <a:t>identitaire et légal</a:t>
            </a:r>
            <a:r>
              <a:rPr lang="fr-FR" sz="2400" dirty="0">
                <a:latin typeface="Arial" panose="020B0604020202020204" pitchFamily="34" charset="0"/>
                <a:cs typeface="Arial" panose="020B0604020202020204" pitchFamily="34" charset="0"/>
              </a:rPr>
              <a:t>. </a:t>
            </a:r>
          </a:p>
        </p:txBody>
      </p:sp>
      <p:sp>
        <p:nvSpPr>
          <p:cNvPr id="5" name="Rectangle 4">
            <a:extLst>
              <a:ext uri="{FF2B5EF4-FFF2-40B4-BE49-F238E27FC236}">
                <a16:creationId xmlns:a16="http://schemas.microsoft.com/office/drawing/2014/main" id="{E43288A9-C1B5-4599-ACBC-B10CE2999430}"/>
              </a:ext>
            </a:extLst>
          </p:cNvPr>
          <p:cNvSpPr/>
          <p:nvPr/>
        </p:nvSpPr>
        <p:spPr>
          <a:xfrm>
            <a:off x="2505914" y="905163"/>
            <a:ext cx="7180171" cy="461665"/>
          </a:xfrm>
          <a:prstGeom prst="rect">
            <a:avLst/>
          </a:prstGeom>
        </p:spPr>
        <p:txBody>
          <a:bodyPr wrap="none">
            <a:spAutoFit/>
          </a:bodyPr>
          <a:lstStyle/>
          <a:p>
            <a:r>
              <a:rPr lang="fr-FR" sz="2400" b="1" dirty="0"/>
              <a:t>Enjeux spécifiques de la communication écrite</a:t>
            </a:r>
            <a:endParaRPr lang="fr-FR" sz="2400" dirty="0"/>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4498" y="1250258"/>
            <a:ext cx="9935635" cy="830997"/>
          </a:xfrm>
          <a:prstGeom prst="rect">
            <a:avLst/>
          </a:prstGeom>
        </p:spPr>
        <p:txBody>
          <a:bodyPr wrap="square">
            <a:spAutoFit/>
          </a:bodyPr>
          <a:lstStyle/>
          <a:p>
            <a:pPr algn="just"/>
            <a:r>
              <a:rPr lang="fr-FR" sz="2400" dirty="0">
                <a:latin typeface="Arial" panose="020B0604020202020204" pitchFamily="34" charset="0"/>
                <a:cs typeface="Arial" panose="020B0604020202020204" pitchFamily="34" charset="0"/>
              </a:rPr>
              <a:t>À la différence d’une communication en face à face, l’écrit n’a pas de rétroaction. Il est impossible de corriger le message en direct.  </a:t>
            </a:r>
          </a:p>
        </p:txBody>
      </p:sp>
      <p:pic>
        <p:nvPicPr>
          <p:cNvPr id="4" name="Image 3"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4965" y="2213811"/>
            <a:ext cx="8137274" cy="1130522"/>
          </a:xfrm>
          <a:prstGeom prst="rect">
            <a:avLst/>
          </a:prstGeom>
        </p:spPr>
      </p:pic>
      <p:sp>
        <p:nvSpPr>
          <p:cNvPr id="5" name="Rectangle 4"/>
          <p:cNvSpPr/>
          <p:nvPr/>
        </p:nvSpPr>
        <p:spPr>
          <a:xfrm>
            <a:off x="292194" y="3476889"/>
            <a:ext cx="10087940" cy="1200329"/>
          </a:xfrm>
          <a:prstGeom prst="rect">
            <a:avLst/>
          </a:prstGeom>
        </p:spPr>
        <p:txBody>
          <a:bodyPr wrap="square">
            <a:spAutoFit/>
          </a:bodyPr>
          <a:lstStyle/>
          <a:p>
            <a:pPr algn="just"/>
            <a:r>
              <a:rPr lang="fr-FR" sz="2400" dirty="0">
                <a:latin typeface="ITC Century Std Light"/>
              </a:rPr>
              <a:t>Dans la communication orale, la discussion permet d’ajuster les propos ; le paralangage (gestes, mimiques, postures…) complètent et enrichissent le message. </a:t>
            </a:r>
            <a:endParaRPr lang="fr-FR" sz="2400" dirty="0"/>
          </a:p>
        </p:txBody>
      </p:sp>
      <p:pic>
        <p:nvPicPr>
          <p:cNvPr id="7" name="Image 6"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4965" y="4907408"/>
            <a:ext cx="7872538" cy="1586526"/>
          </a:xfrm>
          <a:prstGeom prst="rect">
            <a:avLst/>
          </a:prstGeom>
        </p:spPr>
      </p:pic>
      <p:sp>
        <p:nvSpPr>
          <p:cNvPr id="9" name="Titre 1">
            <a:extLst>
              <a:ext uri="{FF2B5EF4-FFF2-40B4-BE49-F238E27FC236}">
                <a16:creationId xmlns:a16="http://schemas.microsoft.com/office/drawing/2014/main" id="{7A69F9EE-69DA-492C-B31F-EDAF606DAE07}"/>
              </a:ext>
            </a:extLst>
          </p:cNvPr>
          <p:cNvSpPr>
            <a:spLocks noGrp="1"/>
          </p:cNvSpPr>
          <p:nvPr>
            <p:ph type="ctrTitle"/>
          </p:nvPr>
        </p:nvSpPr>
        <p:spPr>
          <a:xfrm>
            <a:off x="-1" y="1"/>
            <a:ext cx="10828868" cy="595617"/>
          </a:xfrm>
        </p:spPr>
        <p:txBody>
          <a:bodyPr>
            <a:normAutofit fontScale="90000"/>
          </a:bodyPr>
          <a:lstStyle/>
          <a:p>
            <a:r>
              <a:rPr lang="fr-FR" sz="3200" b="1" dirty="0"/>
              <a:t>1- </a:t>
            </a:r>
            <a:br>
              <a:rPr lang="fr-FR" sz="3200" b="1" dirty="0"/>
            </a:br>
            <a:br>
              <a:rPr lang="fr-FR" sz="3200" b="1" dirty="0"/>
            </a:br>
            <a:r>
              <a:rPr lang="fr-FR" sz="3200" b="1" dirty="0">
                <a:solidFill>
                  <a:srgbClr val="FFFF00"/>
                </a:solidFill>
              </a:rPr>
              <a:t>C5 – Rédiger des documents professionnels</a:t>
            </a:r>
            <a:endParaRPr lang="fr-FR" sz="5400" dirty="0"/>
          </a:p>
        </p:txBody>
      </p:sp>
    </p:spTree>
    <p:extLst>
      <p:ext uri="{BB962C8B-B14F-4D97-AF65-F5344CB8AC3E}">
        <p14:creationId xmlns:p14="http://schemas.microsoft.com/office/powerpoint/2010/main" val="39251345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a:extLst>
              <a:ext uri="{FF2B5EF4-FFF2-40B4-BE49-F238E27FC236}">
                <a16:creationId xmlns:a16="http://schemas.microsoft.com/office/drawing/2014/main" id="{A28529B9-FA96-49A7-BAFF-E84CC1CA9383}"/>
              </a:ext>
            </a:extLst>
          </p:cNvPr>
          <p:cNvGraphicFramePr/>
          <p:nvPr>
            <p:extLst>
              <p:ext uri="{D42A27DB-BD31-4B8C-83A1-F6EECF244321}">
                <p14:modId xmlns:p14="http://schemas.microsoft.com/office/powerpoint/2010/main" val="474401248"/>
              </p:ext>
            </p:extLst>
          </p:nvPr>
        </p:nvGraphicFramePr>
        <p:xfrm>
          <a:off x="1182848" y="1153486"/>
          <a:ext cx="8556771" cy="52053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re 1">
            <a:extLst>
              <a:ext uri="{FF2B5EF4-FFF2-40B4-BE49-F238E27FC236}">
                <a16:creationId xmlns:a16="http://schemas.microsoft.com/office/drawing/2014/main" id="{6AB25D1D-2858-4A91-99F3-CD1DA0E7014E}"/>
              </a:ext>
            </a:extLst>
          </p:cNvPr>
          <p:cNvSpPr txBox="1">
            <a:spLocks/>
          </p:cNvSpPr>
          <p:nvPr/>
        </p:nvSpPr>
        <p:spPr>
          <a:xfrm>
            <a:off x="-1" y="1"/>
            <a:ext cx="10828868" cy="115348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300" b="1" dirty="0">
                <a:solidFill>
                  <a:srgbClr val="FFFF00"/>
                </a:solidFill>
                <a:latin typeface="Arial" panose="020B0604020202020204" pitchFamily="34" charset="0"/>
                <a:cs typeface="Arial" panose="020B0604020202020204" pitchFamily="34" charset="0"/>
              </a:rPr>
              <a:t>C5 – Rédiger des documents professionnels</a:t>
            </a:r>
          </a:p>
          <a:p>
            <a:r>
              <a:rPr lang="fr-FR" sz="2900" b="1" dirty="0">
                <a:solidFill>
                  <a:schemeClr val="tx1"/>
                </a:solidFill>
                <a:latin typeface="Arial" panose="020B0604020202020204" pitchFamily="34" charset="0"/>
                <a:cs typeface="Arial" panose="020B0604020202020204" pitchFamily="34" charset="0"/>
              </a:rPr>
              <a:t>1. Être rigoureux et rationnel</a:t>
            </a:r>
            <a:endParaRPr lang="fr-FR" sz="4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96975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09625" y="1667934"/>
            <a:ext cx="10033000" cy="3416320"/>
          </a:xfrm>
          <a:prstGeom prst="rect">
            <a:avLst/>
          </a:prstGeom>
        </p:spPr>
        <p:txBody>
          <a:bodyPr wrap="square">
            <a:spAutoFit/>
          </a:bodyPr>
          <a:lstStyle/>
          <a:p>
            <a:pPr algn="ctr">
              <a:spcBef>
                <a:spcPts val="600"/>
              </a:spcBef>
              <a:spcAft>
                <a:spcPts val="600"/>
              </a:spcAft>
            </a:pPr>
            <a:r>
              <a:rPr lang="fr-FR" sz="3200" b="1" dirty="0">
                <a:latin typeface="Arial" panose="020B0604020202020204" pitchFamily="34" charset="0"/>
                <a:cs typeface="Arial" panose="020B0604020202020204" pitchFamily="34" charset="0"/>
              </a:rPr>
              <a:t>Bien Argumenter</a:t>
            </a:r>
          </a:p>
          <a:p>
            <a:pPr algn="ctr">
              <a:spcBef>
                <a:spcPts val="600"/>
              </a:spcBef>
              <a:spcAft>
                <a:spcPts val="600"/>
              </a:spcAft>
            </a:pPr>
            <a:r>
              <a:rPr lang="fr-FR" sz="3200" b="1" dirty="0">
                <a:latin typeface="Arial" panose="020B0604020202020204" pitchFamily="34" charset="0"/>
                <a:cs typeface="Arial" panose="020B0604020202020204" pitchFamily="34" charset="0"/>
              </a:rPr>
              <a:t>Le but d’un écrit est de convaincre le lecteur</a:t>
            </a:r>
          </a:p>
          <a:p>
            <a:pPr marL="342900" indent="-342900">
              <a:spcBef>
                <a:spcPts val="600"/>
              </a:spcBef>
              <a:spcAft>
                <a:spcPts val="600"/>
              </a:spcAft>
              <a:buFont typeface="Symbol" panose="05050102010706020507" pitchFamily="18" charset="2"/>
              <a:buChar char="Þ"/>
            </a:pPr>
            <a:r>
              <a:rPr lang="fr-FR" sz="2800" dirty="0">
                <a:latin typeface="Arial" panose="020B0604020202020204" pitchFamily="34" charset="0"/>
                <a:cs typeface="Arial" panose="020B0604020202020204" pitchFamily="34" charset="0"/>
              </a:rPr>
              <a:t> </a:t>
            </a:r>
            <a:r>
              <a:rPr lang="fr-FR" sz="2800" b="1" dirty="0">
                <a:solidFill>
                  <a:srgbClr val="FFFF00"/>
                </a:solidFill>
                <a:latin typeface="Arial" panose="020B0604020202020204" pitchFamily="34" charset="0"/>
                <a:cs typeface="Arial" panose="020B0604020202020204" pitchFamily="34" charset="0"/>
              </a:rPr>
              <a:t>Les arguments sont primordiaux pour influencer le destinataire. </a:t>
            </a:r>
          </a:p>
          <a:p>
            <a:pPr marL="342900" indent="-342900">
              <a:spcBef>
                <a:spcPts val="600"/>
              </a:spcBef>
              <a:spcAft>
                <a:spcPts val="600"/>
              </a:spcAft>
              <a:buFont typeface="Symbol" panose="05050102010706020507" pitchFamily="18" charset="2"/>
              <a:buChar char="Þ"/>
            </a:pPr>
            <a:r>
              <a:rPr lang="fr-FR" sz="2800" b="1" dirty="0">
                <a:solidFill>
                  <a:srgbClr val="FFFF00"/>
                </a:solidFill>
                <a:latin typeface="Arial" panose="020B0604020202020204" pitchFamily="34" charset="0"/>
                <a:cs typeface="Arial" panose="020B0604020202020204" pitchFamily="34" charset="0"/>
              </a:rPr>
              <a:t> Ils permettent de prouver, soutenir ou convaincre. </a:t>
            </a:r>
          </a:p>
          <a:p>
            <a:pPr marL="342900" indent="-342900">
              <a:spcBef>
                <a:spcPts val="600"/>
              </a:spcBef>
              <a:spcAft>
                <a:spcPts val="600"/>
              </a:spcAft>
              <a:buFont typeface="Symbol" panose="05050102010706020507" pitchFamily="18" charset="2"/>
              <a:buChar char="Þ"/>
            </a:pPr>
            <a:r>
              <a:rPr lang="fr-FR" sz="2800" b="1" dirty="0">
                <a:solidFill>
                  <a:srgbClr val="FFFF00"/>
                </a:solidFill>
                <a:latin typeface="Arial" panose="020B0604020202020204" pitchFamily="34" charset="0"/>
                <a:cs typeface="Arial" panose="020B0604020202020204" pitchFamily="34" charset="0"/>
              </a:rPr>
              <a:t> Ils donnent du poids aux propos. </a:t>
            </a:r>
          </a:p>
        </p:txBody>
      </p:sp>
      <p:sp>
        <p:nvSpPr>
          <p:cNvPr id="7" name="Titre 1">
            <a:extLst>
              <a:ext uri="{FF2B5EF4-FFF2-40B4-BE49-F238E27FC236}">
                <a16:creationId xmlns:a16="http://schemas.microsoft.com/office/drawing/2014/main" id="{5FB40367-14F5-42A8-B93F-D05B8CCCB2FB}"/>
              </a:ext>
            </a:extLst>
          </p:cNvPr>
          <p:cNvSpPr txBox="1">
            <a:spLocks/>
          </p:cNvSpPr>
          <p:nvPr/>
        </p:nvSpPr>
        <p:spPr>
          <a:xfrm>
            <a:off x="-1" y="1"/>
            <a:ext cx="10828868" cy="115348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300" b="1" dirty="0">
                <a:solidFill>
                  <a:srgbClr val="FFFF00"/>
                </a:solidFill>
                <a:latin typeface="Arial" panose="020B0604020202020204" pitchFamily="34" charset="0"/>
                <a:cs typeface="Arial" panose="020B0604020202020204" pitchFamily="34" charset="0"/>
              </a:rPr>
              <a:t>C5 – Rédiger des documents professionnels</a:t>
            </a:r>
          </a:p>
          <a:p>
            <a:r>
              <a:rPr lang="fr-FR" sz="2900" b="1" dirty="0">
                <a:solidFill>
                  <a:schemeClr val="tx1"/>
                </a:solidFill>
                <a:latin typeface="Arial" panose="020B0604020202020204" pitchFamily="34" charset="0"/>
                <a:cs typeface="Arial" panose="020B0604020202020204" pitchFamily="34" charset="0"/>
              </a:rPr>
              <a:t>1. Être rigoureux et rationnel</a:t>
            </a:r>
            <a:endParaRPr lang="fr-FR" sz="4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0075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84" y="2094780"/>
            <a:ext cx="11353867" cy="3997025"/>
          </a:xfrm>
          <a:prstGeom prst="rect">
            <a:avLst/>
          </a:prstGeom>
        </p:spPr>
      </p:pic>
      <p:sp>
        <p:nvSpPr>
          <p:cNvPr id="6" name="Titre 1">
            <a:extLst>
              <a:ext uri="{FF2B5EF4-FFF2-40B4-BE49-F238E27FC236}">
                <a16:creationId xmlns:a16="http://schemas.microsoft.com/office/drawing/2014/main" id="{C4B86CD4-E8C1-454E-8C6E-FA5B009B5FA5}"/>
              </a:ext>
            </a:extLst>
          </p:cNvPr>
          <p:cNvSpPr txBox="1">
            <a:spLocks/>
          </p:cNvSpPr>
          <p:nvPr/>
        </p:nvSpPr>
        <p:spPr>
          <a:xfrm>
            <a:off x="-1" y="1"/>
            <a:ext cx="10828868" cy="115348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300" b="1" dirty="0">
                <a:solidFill>
                  <a:srgbClr val="FFFF00"/>
                </a:solidFill>
                <a:latin typeface="Arial" panose="020B0604020202020204" pitchFamily="34" charset="0"/>
                <a:cs typeface="Arial" panose="020B0604020202020204" pitchFamily="34" charset="0"/>
              </a:rPr>
              <a:t>C5 – Rédiger des documents professionnels</a:t>
            </a:r>
          </a:p>
          <a:p>
            <a:r>
              <a:rPr lang="fr-FR" sz="2900" b="1" dirty="0">
                <a:solidFill>
                  <a:schemeClr val="tx1"/>
                </a:solidFill>
                <a:latin typeface="Arial" panose="020B0604020202020204" pitchFamily="34" charset="0"/>
                <a:cs typeface="Arial" panose="020B0604020202020204" pitchFamily="34" charset="0"/>
              </a:rPr>
              <a:t>1. Être rigoureux et rationnel</a:t>
            </a:r>
            <a:endParaRPr lang="fr-FR" sz="4900" dirty="0">
              <a:solidFill>
                <a:schemeClr val="tx1"/>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084EAF6-1C91-404D-96EF-91AD1F214F07}"/>
              </a:ext>
            </a:extLst>
          </p:cNvPr>
          <p:cNvSpPr/>
          <p:nvPr/>
        </p:nvSpPr>
        <p:spPr>
          <a:xfrm>
            <a:off x="2916779" y="1230976"/>
            <a:ext cx="3912161" cy="646331"/>
          </a:xfrm>
          <a:prstGeom prst="rect">
            <a:avLst/>
          </a:prstGeom>
        </p:spPr>
        <p:txBody>
          <a:bodyPr wrap="none">
            <a:spAutoFit/>
          </a:bodyPr>
          <a:lstStyle/>
          <a:p>
            <a:pPr algn="ctr">
              <a:spcBef>
                <a:spcPts val="600"/>
              </a:spcBef>
              <a:spcAft>
                <a:spcPts val="600"/>
              </a:spcAft>
            </a:pPr>
            <a:r>
              <a:rPr lang="fr-FR" sz="3600" b="1" dirty="0">
                <a:latin typeface="Arial" panose="020B0604020202020204" pitchFamily="34" charset="0"/>
                <a:cs typeface="Arial" panose="020B0604020202020204" pitchFamily="34" charset="0"/>
              </a:rPr>
              <a:t>Bien Argumenter</a:t>
            </a:r>
          </a:p>
        </p:txBody>
      </p:sp>
    </p:spTree>
    <p:extLst>
      <p:ext uri="{BB962C8B-B14F-4D97-AF65-F5344CB8AC3E}">
        <p14:creationId xmlns:p14="http://schemas.microsoft.com/office/powerpoint/2010/main" val="32199587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3918" y="1283516"/>
            <a:ext cx="10828868" cy="634999"/>
          </a:xfrm>
        </p:spPr>
        <p:txBody>
          <a:bodyPr>
            <a:normAutofit/>
          </a:bodyPr>
          <a:lstStyle/>
          <a:p>
            <a:pPr algn="ctr"/>
            <a:r>
              <a:rPr lang="fr-FR" sz="2800" b="1" dirty="0"/>
              <a:t>Structurer l’écrit</a:t>
            </a:r>
            <a:endParaRPr lang="fr-FR" sz="4800" dirty="0"/>
          </a:p>
        </p:txBody>
      </p:sp>
      <p:graphicFrame>
        <p:nvGraphicFramePr>
          <p:cNvPr id="4" name="Diagramme 3"/>
          <p:cNvGraphicFramePr/>
          <p:nvPr>
            <p:extLst>
              <p:ext uri="{D42A27DB-BD31-4B8C-83A1-F6EECF244321}">
                <p14:modId xmlns:p14="http://schemas.microsoft.com/office/powerpoint/2010/main" val="1464489079"/>
              </p:ext>
            </p:extLst>
          </p:nvPr>
        </p:nvGraphicFramePr>
        <p:xfrm>
          <a:off x="665602" y="2244056"/>
          <a:ext cx="9889068" cy="4395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re 1">
            <a:extLst>
              <a:ext uri="{FF2B5EF4-FFF2-40B4-BE49-F238E27FC236}">
                <a16:creationId xmlns:a16="http://schemas.microsoft.com/office/drawing/2014/main" id="{82305B40-7164-4FD6-BCDA-7EAC67421171}"/>
              </a:ext>
            </a:extLst>
          </p:cNvPr>
          <p:cNvSpPr txBox="1">
            <a:spLocks/>
          </p:cNvSpPr>
          <p:nvPr/>
        </p:nvSpPr>
        <p:spPr>
          <a:xfrm>
            <a:off x="-1" y="1"/>
            <a:ext cx="10828868" cy="115348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300" b="1" dirty="0">
                <a:solidFill>
                  <a:srgbClr val="FFFF00"/>
                </a:solidFill>
                <a:latin typeface="Arial" panose="020B0604020202020204" pitchFamily="34" charset="0"/>
                <a:cs typeface="Arial" panose="020B0604020202020204" pitchFamily="34" charset="0"/>
              </a:rPr>
              <a:t>C5 – Rédiger des documents professionnels</a:t>
            </a:r>
          </a:p>
          <a:p>
            <a:r>
              <a:rPr lang="fr-FR" sz="2900" b="1" dirty="0">
                <a:solidFill>
                  <a:schemeClr val="tx1"/>
                </a:solidFill>
                <a:latin typeface="Arial" panose="020B0604020202020204" pitchFamily="34" charset="0"/>
                <a:cs typeface="Arial" panose="020B0604020202020204" pitchFamily="34" charset="0"/>
              </a:rPr>
              <a:t>1. Être rigoureux et rationnel</a:t>
            </a:r>
            <a:endParaRPr lang="fr-FR" sz="4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245037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18935" y="1149292"/>
            <a:ext cx="7425269" cy="461665"/>
          </a:xfrm>
          <a:prstGeom prst="rect">
            <a:avLst/>
          </a:prstGeom>
        </p:spPr>
        <p:txBody>
          <a:bodyPr wrap="square">
            <a:spAutoFit/>
          </a:bodyPr>
          <a:lstStyle/>
          <a:p>
            <a:pPr algn="ctr"/>
            <a:r>
              <a:rPr lang="fr-FR" sz="2400" b="1" dirty="0">
                <a:solidFill>
                  <a:srgbClr val="FFFF00"/>
                </a:solidFill>
                <a:latin typeface="Arial" panose="020B0604020202020204" pitchFamily="34" charset="0"/>
                <a:cs typeface="Arial" panose="020B0604020202020204" pitchFamily="34" charset="0"/>
              </a:rPr>
              <a:t>Structurer l’écrit </a:t>
            </a:r>
          </a:p>
        </p:txBody>
      </p:sp>
      <p:pic>
        <p:nvPicPr>
          <p:cNvPr id="5" name="Image 4"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0960" y="1754149"/>
            <a:ext cx="8810693" cy="4757953"/>
          </a:xfrm>
          <a:prstGeom prst="rect">
            <a:avLst/>
          </a:prstGeom>
        </p:spPr>
      </p:pic>
      <p:sp>
        <p:nvSpPr>
          <p:cNvPr id="7" name="Titre 1">
            <a:extLst>
              <a:ext uri="{FF2B5EF4-FFF2-40B4-BE49-F238E27FC236}">
                <a16:creationId xmlns:a16="http://schemas.microsoft.com/office/drawing/2014/main" id="{C16878A5-28CA-45ED-A5EB-CDC0DC941BA4}"/>
              </a:ext>
            </a:extLst>
          </p:cNvPr>
          <p:cNvSpPr txBox="1">
            <a:spLocks/>
          </p:cNvSpPr>
          <p:nvPr/>
        </p:nvSpPr>
        <p:spPr>
          <a:xfrm>
            <a:off x="0" y="-75500"/>
            <a:ext cx="10828868" cy="115348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300" b="1" dirty="0">
                <a:solidFill>
                  <a:srgbClr val="FFFF00"/>
                </a:solidFill>
                <a:latin typeface="Arial" panose="020B0604020202020204" pitchFamily="34" charset="0"/>
                <a:cs typeface="Arial" panose="020B0604020202020204" pitchFamily="34" charset="0"/>
              </a:rPr>
              <a:t>C5 – Rédiger des documents professionnels</a:t>
            </a:r>
          </a:p>
          <a:p>
            <a:r>
              <a:rPr lang="fr-FR" sz="2900" b="1" dirty="0">
                <a:solidFill>
                  <a:schemeClr val="tx1"/>
                </a:solidFill>
                <a:latin typeface="Arial" panose="020B0604020202020204" pitchFamily="34" charset="0"/>
                <a:cs typeface="Arial" panose="020B0604020202020204" pitchFamily="34" charset="0"/>
              </a:rPr>
              <a:t>1. Être rigoureux et rationnel</a:t>
            </a:r>
            <a:endParaRPr lang="fr-FR" sz="4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5249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261</TotalTime>
  <Words>410</Words>
  <Application>Microsoft Office PowerPoint</Application>
  <PresentationFormat>Grand écran</PresentationFormat>
  <Paragraphs>37</Paragraphs>
  <Slides>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Arial</vt:lpstr>
      <vt:lpstr>Calibri</vt:lpstr>
      <vt:lpstr>Century Gothic</vt:lpstr>
      <vt:lpstr>ITC Century Std Light</vt:lpstr>
      <vt:lpstr>Symbol</vt:lpstr>
      <vt:lpstr>Wingdings 3</vt:lpstr>
      <vt:lpstr>Ion</vt:lpstr>
      <vt:lpstr>1-   C5 – Rédiger des documents professionnels</vt:lpstr>
      <vt:lpstr>1-   C5 – Rédiger des documents professionnels</vt:lpstr>
      <vt:lpstr>Présentation PowerPoint</vt:lpstr>
      <vt:lpstr>Présentation PowerPoint</vt:lpstr>
      <vt:lpstr>Présentation PowerPoint</vt:lpstr>
      <vt:lpstr>Structurer l’écrit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36</cp:revision>
  <dcterms:created xsi:type="dcterms:W3CDTF">2014-01-14T07:42:30Z</dcterms:created>
  <dcterms:modified xsi:type="dcterms:W3CDTF">2019-09-16T09:31:38Z</dcterms:modified>
</cp:coreProperties>
</file>