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67" r:id="rId5"/>
    <p:sldId id="259" r:id="rId6"/>
    <p:sldId id="264" r:id="rId7"/>
    <p:sldId id="265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4C2F2-EA27-48C8-A67B-849C564736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431542-590D-4F90-8964-2AD8208EF997}">
      <dgm:prSet phldrT="[Texte]" custT="1"/>
      <dgm:spPr/>
      <dgm:t>
        <a:bodyPr/>
        <a:lstStyle/>
        <a:p>
          <a:r>
            <a: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L’attaché de gestion est amené à organiser des déplacements </a:t>
          </a:r>
          <a:endParaRPr lang="fr-FR" sz="2400" dirty="0"/>
        </a:p>
      </dgm:t>
    </dgm:pt>
    <dgm:pt modelId="{40A8AEE0-B77E-4C7B-909A-F2A9745D2294}" type="parTrans" cxnId="{FC06588B-873B-46E7-9E9B-E511B3B571E2}">
      <dgm:prSet/>
      <dgm:spPr/>
      <dgm:t>
        <a:bodyPr/>
        <a:lstStyle/>
        <a:p>
          <a:endParaRPr lang="fr-FR"/>
        </a:p>
      </dgm:t>
    </dgm:pt>
    <dgm:pt modelId="{DDB3E858-629A-4FB0-A8E5-DB3916D0FEB4}" type="sibTrans" cxnId="{FC06588B-873B-46E7-9E9B-E511B3B571E2}">
      <dgm:prSet/>
      <dgm:spPr/>
      <dgm:t>
        <a:bodyPr/>
        <a:lstStyle/>
        <a:p>
          <a:endParaRPr lang="fr-FR"/>
        </a:p>
      </dgm:t>
    </dgm:pt>
    <dgm:pt modelId="{35F8F0D4-9361-4626-BB4F-DFE1C8346824}">
      <dgm:prSet custT="1"/>
      <dgm:spPr/>
      <dgm:t>
        <a:bodyPr/>
        <a:lstStyle/>
        <a:p>
          <a:r>
            <a: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dans le cadre de </a:t>
          </a:r>
          <a:r>
            <a:rPr lang="fr-F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gestion des plannings</a:t>
          </a:r>
          <a:r>
            <a: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d’interventions ou de tournées induites par l’activité courantes de l’entreprise (collecte de biens, visites de maintenance, visites commerciales des clients ou fournisseurs, etc. ;</a:t>
          </a:r>
        </a:p>
      </dgm:t>
    </dgm:pt>
    <dgm:pt modelId="{693011A1-6053-4C24-8F5D-0E23EAB361EE}" type="parTrans" cxnId="{42196DD0-7971-4164-ABC2-BA7DB1BE05B4}">
      <dgm:prSet/>
      <dgm:spPr/>
      <dgm:t>
        <a:bodyPr/>
        <a:lstStyle/>
        <a:p>
          <a:endParaRPr lang="fr-FR"/>
        </a:p>
      </dgm:t>
    </dgm:pt>
    <dgm:pt modelId="{E6ADA505-26F8-4053-AFF3-EED153A57034}" type="sibTrans" cxnId="{42196DD0-7971-4164-ABC2-BA7DB1BE05B4}">
      <dgm:prSet/>
      <dgm:spPr/>
      <dgm:t>
        <a:bodyPr/>
        <a:lstStyle/>
        <a:p>
          <a:endParaRPr lang="fr-FR"/>
        </a:p>
      </dgm:t>
    </dgm:pt>
    <dgm:pt modelId="{4EDC4A18-2D06-4777-B0D8-0323F8887A97}">
      <dgm:prSet custT="1"/>
      <dgm:spPr/>
      <dgm:t>
        <a:bodyPr/>
        <a:lstStyle/>
        <a:p>
          <a:r>
            <a: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dans le cadre </a:t>
          </a:r>
          <a:r>
            <a:rPr lang="fr-F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 déplacements ponctuels</a:t>
          </a:r>
          <a:r>
            <a: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 responsables, de salariés, de clients ou de fournisseurs </a:t>
          </a:r>
          <a:r>
            <a:rPr lang="fr-FR" sz="2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(visites de fournisseurs, de clients, de chantiers, de salons, participation à des formations, repas d’affaires, etc.).</a:t>
          </a:r>
        </a:p>
      </dgm:t>
    </dgm:pt>
    <dgm:pt modelId="{4C02772C-D07B-41A7-9DDE-F4596411EDD3}" type="parTrans" cxnId="{86997D0E-0152-4B72-B850-3F42F252ED9F}">
      <dgm:prSet/>
      <dgm:spPr/>
      <dgm:t>
        <a:bodyPr/>
        <a:lstStyle/>
        <a:p>
          <a:endParaRPr lang="fr-FR"/>
        </a:p>
      </dgm:t>
    </dgm:pt>
    <dgm:pt modelId="{C6D9C433-E9B8-4139-8114-14DBB6C9DE37}" type="sibTrans" cxnId="{86997D0E-0152-4B72-B850-3F42F252ED9F}">
      <dgm:prSet/>
      <dgm:spPr/>
      <dgm:t>
        <a:bodyPr/>
        <a:lstStyle/>
        <a:p>
          <a:endParaRPr lang="fr-FR"/>
        </a:p>
      </dgm:t>
    </dgm:pt>
    <dgm:pt modelId="{6A47F0B9-B9BA-4291-B663-22412C13E714}" type="pres">
      <dgm:prSet presAssocID="{D3E4C2F2-EA27-48C8-A67B-849C564736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19114E-6324-4273-BFB9-B55DAA9EB05E}" type="pres">
      <dgm:prSet presAssocID="{A6431542-590D-4F90-8964-2AD8208EF997}" presName="root" presStyleCnt="0"/>
      <dgm:spPr/>
    </dgm:pt>
    <dgm:pt modelId="{1F8E0E1D-2353-4E20-A327-8B78AE18C363}" type="pres">
      <dgm:prSet presAssocID="{A6431542-590D-4F90-8964-2AD8208EF997}" presName="rootComposite" presStyleCnt="0"/>
      <dgm:spPr/>
    </dgm:pt>
    <dgm:pt modelId="{41573AB4-E11C-4F5D-94FD-3D734091A75A}" type="pres">
      <dgm:prSet presAssocID="{A6431542-590D-4F90-8964-2AD8208EF997}" presName="rootText" presStyleLbl="node1" presStyleIdx="0" presStyleCnt="1" custScaleX="212783" custScaleY="60998"/>
      <dgm:spPr/>
    </dgm:pt>
    <dgm:pt modelId="{E846873B-414C-4255-8E0A-09AF74950BA7}" type="pres">
      <dgm:prSet presAssocID="{A6431542-590D-4F90-8964-2AD8208EF997}" presName="rootConnector" presStyleLbl="node1" presStyleIdx="0" presStyleCnt="1"/>
      <dgm:spPr/>
    </dgm:pt>
    <dgm:pt modelId="{C05DE5B0-0B84-44BD-A1F5-ACF325C9794E}" type="pres">
      <dgm:prSet presAssocID="{A6431542-590D-4F90-8964-2AD8208EF997}" presName="childShape" presStyleCnt="0"/>
      <dgm:spPr/>
    </dgm:pt>
    <dgm:pt modelId="{CF750005-A10A-480C-9F5A-79C4523E9B53}" type="pres">
      <dgm:prSet presAssocID="{693011A1-6053-4C24-8F5D-0E23EAB361EE}" presName="Name13" presStyleLbl="parChTrans1D2" presStyleIdx="0" presStyleCnt="2"/>
      <dgm:spPr/>
    </dgm:pt>
    <dgm:pt modelId="{F993A62D-1647-40C6-8B00-5CB72CC3FBF4}" type="pres">
      <dgm:prSet presAssocID="{35F8F0D4-9361-4626-BB4F-DFE1C8346824}" presName="childText" presStyleLbl="bgAcc1" presStyleIdx="0" presStyleCnt="2" custScaleX="347830" custScaleY="68546">
        <dgm:presLayoutVars>
          <dgm:bulletEnabled val="1"/>
        </dgm:presLayoutVars>
      </dgm:prSet>
      <dgm:spPr/>
    </dgm:pt>
    <dgm:pt modelId="{D83CA33C-5D8A-4D6F-A0C1-7D94E81E1FFE}" type="pres">
      <dgm:prSet presAssocID="{4C02772C-D07B-41A7-9DDE-F4596411EDD3}" presName="Name13" presStyleLbl="parChTrans1D2" presStyleIdx="1" presStyleCnt="2"/>
      <dgm:spPr/>
    </dgm:pt>
    <dgm:pt modelId="{BD732E4E-01DA-4018-AEBF-233A1AD02BC8}" type="pres">
      <dgm:prSet presAssocID="{4EDC4A18-2D06-4777-B0D8-0323F8887A97}" presName="childText" presStyleLbl="bgAcc1" presStyleIdx="1" presStyleCnt="2" custScaleX="347830" custScaleY="65840" custLinFactNeighborX="-472">
        <dgm:presLayoutVars>
          <dgm:bulletEnabled val="1"/>
        </dgm:presLayoutVars>
      </dgm:prSet>
      <dgm:spPr/>
    </dgm:pt>
  </dgm:ptLst>
  <dgm:cxnLst>
    <dgm:cxn modelId="{86997D0E-0152-4B72-B850-3F42F252ED9F}" srcId="{A6431542-590D-4F90-8964-2AD8208EF997}" destId="{4EDC4A18-2D06-4777-B0D8-0323F8887A97}" srcOrd="1" destOrd="0" parTransId="{4C02772C-D07B-41A7-9DDE-F4596411EDD3}" sibTransId="{C6D9C433-E9B8-4139-8114-14DBB6C9DE37}"/>
    <dgm:cxn modelId="{E6624620-2D8F-424D-8E87-FE61A4646F0C}" type="presOf" srcId="{35F8F0D4-9361-4626-BB4F-DFE1C8346824}" destId="{F993A62D-1647-40C6-8B00-5CB72CC3FBF4}" srcOrd="0" destOrd="0" presId="urn:microsoft.com/office/officeart/2005/8/layout/hierarchy3"/>
    <dgm:cxn modelId="{84BB694F-C03E-4667-8944-BB89C271432F}" type="presOf" srcId="{A6431542-590D-4F90-8964-2AD8208EF997}" destId="{E846873B-414C-4255-8E0A-09AF74950BA7}" srcOrd="1" destOrd="0" presId="urn:microsoft.com/office/officeart/2005/8/layout/hierarchy3"/>
    <dgm:cxn modelId="{44AB5479-803B-474E-A386-81453B730C52}" type="presOf" srcId="{4EDC4A18-2D06-4777-B0D8-0323F8887A97}" destId="{BD732E4E-01DA-4018-AEBF-233A1AD02BC8}" srcOrd="0" destOrd="0" presId="urn:microsoft.com/office/officeart/2005/8/layout/hierarchy3"/>
    <dgm:cxn modelId="{FC06588B-873B-46E7-9E9B-E511B3B571E2}" srcId="{D3E4C2F2-EA27-48C8-A67B-849C5647366E}" destId="{A6431542-590D-4F90-8964-2AD8208EF997}" srcOrd="0" destOrd="0" parTransId="{40A8AEE0-B77E-4C7B-909A-F2A9745D2294}" sibTransId="{DDB3E858-629A-4FB0-A8E5-DB3916D0FEB4}"/>
    <dgm:cxn modelId="{E24DE8A0-DEF6-431C-A12F-928AF8EF8EFD}" type="presOf" srcId="{D3E4C2F2-EA27-48C8-A67B-849C5647366E}" destId="{6A47F0B9-B9BA-4291-B663-22412C13E714}" srcOrd="0" destOrd="0" presId="urn:microsoft.com/office/officeart/2005/8/layout/hierarchy3"/>
    <dgm:cxn modelId="{28A92CBB-ABFA-4BBF-89DF-626EF3E0CADD}" type="presOf" srcId="{A6431542-590D-4F90-8964-2AD8208EF997}" destId="{41573AB4-E11C-4F5D-94FD-3D734091A75A}" srcOrd="0" destOrd="0" presId="urn:microsoft.com/office/officeart/2005/8/layout/hierarchy3"/>
    <dgm:cxn modelId="{42196DD0-7971-4164-ABC2-BA7DB1BE05B4}" srcId="{A6431542-590D-4F90-8964-2AD8208EF997}" destId="{35F8F0D4-9361-4626-BB4F-DFE1C8346824}" srcOrd="0" destOrd="0" parTransId="{693011A1-6053-4C24-8F5D-0E23EAB361EE}" sibTransId="{E6ADA505-26F8-4053-AFF3-EED153A57034}"/>
    <dgm:cxn modelId="{D9D63DF1-1C23-4D71-B85F-CB52D05C3A52}" type="presOf" srcId="{4C02772C-D07B-41A7-9DDE-F4596411EDD3}" destId="{D83CA33C-5D8A-4D6F-A0C1-7D94E81E1FFE}" srcOrd="0" destOrd="0" presId="urn:microsoft.com/office/officeart/2005/8/layout/hierarchy3"/>
    <dgm:cxn modelId="{91A890FF-9EF0-43E3-BDB0-E1092A9F8CC6}" type="presOf" srcId="{693011A1-6053-4C24-8F5D-0E23EAB361EE}" destId="{CF750005-A10A-480C-9F5A-79C4523E9B53}" srcOrd="0" destOrd="0" presId="urn:microsoft.com/office/officeart/2005/8/layout/hierarchy3"/>
    <dgm:cxn modelId="{A79FB947-BD43-4B72-8E45-52DEFD89711F}" type="presParOf" srcId="{6A47F0B9-B9BA-4291-B663-22412C13E714}" destId="{CD19114E-6324-4273-BFB9-B55DAA9EB05E}" srcOrd="0" destOrd="0" presId="urn:microsoft.com/office/officeart/2005/8/layout/hierarchy3"/>
    <dgm:cxn modelId="{C8EDD235-924E-439D-9B55-6F36DE3BAFDA}" type="presParOf" srcId="{CD19114E-6324-4273-BFB9-B55DAA9EB05E}" destId="{1F8E0E1D-2353-4E20-A327-8B78AE18C363}" srcOrd="0" destOrd="0" presId="urn:microsoft.com/office/officeart/2005/8/layout/hierarchy3"/>
    <dgm:cxn modelId="{8DB8444B-2FEC-4EA3-9B64-E8BAD8DA94C0}" type="presParOf" srcId="{1F8E0E1D-2353-4E20-A327-8B78AE18C363}" destId="{41573AB4-E11C-4F5D-94FD-3D734091A75A}" srcOrd="0" destOrd="0" presId="urn:microsoft.com/office/officeart/2005/8/layout/hierarchy3"/>
    <dgm:cxn modelId="{86E482D8-FC65-43FB-9DA1-A8D79C474D4C}" type="presParOf" srcId="{1F8E0E1D-2353-4E20-A327-8B78AE18C363}" destId="{E846873B-414C-4255-8E0A-09AF74950BA7}" srcOrd="1" destOrd="0" presId="urn:microsoft.com/office/officeart/2005/8/layout/hierarchy3"/>
    <dgm:cxn modelId="{6105E4BF-952A-473B-BFA4-A95A499C1765}" type="presParOf" srcId="{CD19114E-6324-4273-BFB9-B55DAA9EB05E}" destId="{C05DE5B0-0B84-44BD-A1F5-ACF325C9794E}" srcOrd="1" destOrd="0" presId="urn:microsoft.com/office/officeart/2005/8/layout/hierarchy3"/>
    <dgm:cxn modelId="{E01146EC-FA82-4A79-BB43-2534C92C271B}" type="presParOf" srcId="{C05DE5B0-0B84-44BD-A1F5-ACF325C9794E}" destId="{CF750005-A10A-480C-9F5A-79C4523E9B53}" srcOrd="0" destOrd="0" presId="urn:microsoft.com/office/officeart/2005/8/layout/hierarchy3"/>
    <dgm:cxn modelId="{2A45799A-D901-400F-BC00-5A218ECABCC6}" type="presParOf" srcId="{C05DE5B0-0B84-44BD-A1F5-ACF325C9794E}" destId="{F993A62D-1647-40C6-8B00-5CB72CC3FBF4}" srcOrd="1" destOrd="0" presId="urn:microsoft.com/office/officeart/2005/8/layout/hierarchy3"/>
    <dgm:cxn modelId="{28210FB8-B736-4B86-A9E8-1EF895527F3F}" type="presParOf" srcId="{C05DE5B0-0B84-44BD-A1F5-ACF325C9794E}" destId="{D83CA33C-5D8A-4D6F-A0C1-7D94E81E1FFE}" srcOrd="2" destOrd="0" presId="urn:microsoft.com/office/officeart/2005/8/layout/hierarchy3"/>
    <dgm:cxn modelId="{4D3E2E30-C5F1-40BE-9DD3-D01A3D82E8AC}" type="presParOf" srcId="{C05DE5B0-0B84-44BD-A1F5-ACF325C9794E}" destId="{BD732E4E-01DA-4018-AEBF-233A1AD02BC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8C273-6630-493C-BF34-F72A968FD4A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8D1DFF-2F6C-422F-9C0A-50BE0A409D49}">
      <dgm:prSet phldrT="[Texte]" custT="1"/>
      <dgm:spPr/>
      <dgm:t>
        <a:bodyPr/>
        <a:lstStyle/>
        <a:p>
          <a:r>
            <a:rPr 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est remis au salarié </a:t>
          </a:r>
        </a:p>
        <a:p>
          <a:r>
            <a:rPr 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avant le départ</a:t>
          </a:r>
          <a:endParaRPr lang="fr-FR" sz="2400" dirty="0"/>
        </a:p>
      </dgm:t>
    </dgm:pt>
    <dgm:pt modelId="{C1FD733D-B1A7-4ADC-92E7-AC8A1DC258D9}" type="parTrans" cxnId="{9B93DBD9-EA00-4FA1-90DA-42BD380834D1}">
      <dgm:prSet/>
      <dgm:spPr/>
      <dgm:t>
        <a:bodyPr/>
        <a:lstStyle/>
        <a:p>
          <a:endParaRPr lang="fr-FR"/>
        </a:p>
      </dgm:t>
    </dgm:pt>
    <dgm:pt modelId="{948984CB-F148-42E9-ACAE-19156331C62C}" type="sibTrans" cxnId="{9B93DBD9-EA00-4FA1-90DA-42BD380834D1}">
      <dgm:prSet/>
      <dgm:spPr/>
      <dgm:t>
        <a:bodyPr/>
        <a:lstStyle/>
        <a:p>
          <a:endParaRPr lang="fr-FR"/>
        </a:p>
      </dgm:t>
    </dgm:pt>
    <dgm:pt modelId="{C3420CD2-9145-4416-AD71-E4637947DBD5}">
      <dgm:prSet custT="1"/>
      <dgm:spPr/>
      <dgm:t>
        <a:bodyPr/>
        <a:lstStyle/>
        <a:p>
          <a:r>
            <a:rPr lang="fr-FR" sz="1700" b="1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</a:t>
          </a:r>
          <a:r>
            <a:rPr lang="fr-FR" sz="2000" b="1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contient l’ensemble des informations concernant le déplacement</a:t>
          </a:r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: horaires et moyens de transport, n° vol, n° de place, durée du déplacement, adresse de l’hôtel, heures et lieux de rendez-vous, personnes à rencontrer, etc. </a:t>
          </a:r>
          <a:endParaRPr lang="fr-FR" sz="20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AF32A-3527-4DB4-8AAC-81294BBA2F48}" type="parTrans" cxnId="{9A1569FE-B545-45CA-9D26-407485E30703}">
      <dgm:prSet/>
      <dgm:spPr/>
      <dgm:t>
        <a:bodyPr/>
        <a:lstStyle/>
        <a:p>
          <a:endParaRPr lang="fr-FR"/>
        </a:p>
      </dgm:t>
    </dgm:pt>
    <dgm:pt modelId="{0B41B7C8-8473-475D-9AF1-BD5F1219D1B4}" type="sibTrans" cxnId="{9A1569FE-B545-45CA-9D26-407485E30703}">
      <dgm:prSet/>
      <dgm:spPr/>
      <dgm:t>
        <a:bodyPr/>
        <a:lstStyle/>
        <a:p>
          <a:endParaRPr lang="fr-FR"/>
        </a:p>
      </dgm:t>
    </dgm:pt>
    <dgm:pt modelId="{64D958BA-702E-49C1-8F86-829F6AB0D444}">
      <dgm:prSet custT="1"/>
      <dgm:spPr/>
      <dgm:t>
        <a:bodyPr/>
        <a:lstStyle/>
        <a:p>
          <a:r>
            <a:rPr lang="fr-FR" sz="2000" b="1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contient les billets et réservations</a:t>
          </a:r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qui correspondent au transport, à l’hébergement, aux restaurants… </a:t>
          </a:r>
          <a:endParaRPr lang="fr-FR" sz="20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749DC-1F0B-4E68-B083-2ABDE6A4C56D}" type="parTrans" cxnId="{18188F29-F501-4B23-8D78-3422116FAA5E}">
      <dgm:prSet/>
      <dgm:spPr/>
      <dgm:t>
        <a:bodyPr/>
        <a:lstStyle/>
        <a:p>
          <a:endParaRPr lang="fr-FR"/>
        </a:p>
      </dgm:t>
    </dgm:pt>
    <dgm:pt modelId="{44AA1893-EFB4-49FE-BA38-B82288DBF762}" type="sibTrans" cxnId="{18188F29-F501-4B23-8D78-3422116FAA5E}">
      <dgm:prSet/>
      <dgm:spPr/>
      <dgm:t>
        <a:bodyPr/>
        <a:lstStyle/>
        <a:p>
          <a:endParaRPr lang="fr-FR"/>
        </a:p>
      </dgm:t>
    </dgm:pt>
    <dgm:pt modelId="{FF55F638-903C-44F1-95A4-39840D15F9AD}">
      <dgm:prSet custT="1"/>
      <dgm:spPr/>
      <dgm:t>
        <a:bodyPr/>
        <a:lstStyle/>
        <a:p>
          <a:r>
            <a:rPr lang="fr-FR" sz="2000" b="1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documents administratifs ou professionnels obligatoires</a:t>
          </a:r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fr-FR" sz="2000" b="1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67827-87C2-4478-B9D1-23E955ACB27C}" type="parTrans" cxnId="{00B06092-D08D-43D5-98DC-D29D85D756A5}">
      <dgm:prSet/>
      <dgm:spPr/>
      <dgm:t>
        <a:bodyPr/>
        <a:lstStyle/>
        <a:p>
          <a:endParaRPr lang="fr-FR"/>
        </a:p>
      </dgm:t>
    </dgm:pt>
    <dgm:pt modelId="{AE1B5EDF-46DF-434F-BF75-5F6D7BFFCA05}" type="sibTrans" cxnId="{00B06092-D08D-43D5-98DC-D29D85D756A5}">
      <dgm:prSet/>
      <dgm:spPr/>
      <dgm:t>
        <a:bodyPr/>
        <a:lstStyle/>
        <a:p>
          <a:endParaRPr lang="fr-FR"/>
        </a:p>
      </dgm:t>
    </dgm:pt>
    <dgm:pt modelId="{D04C6336-1E27-42EE-83D7-34A09AF3C5CE}">
      <dgm:prSet custT="1"/>
      <dgm:spPr/>
      <dgm:t>
        <a:bodyPr/>
        <a:lstStyle/>
        <a:p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peut intégrer une fiche d’information sur la ville ou le pays destination.</a:t>
          </a:r>
          <a:endParaRPr lang="fr-FR" sz="20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F527A-5FE7-4996-B173-8248193E02AE}" type="parTrans" cxnId="{3FDC100E-62B7-4D95-B5F4-5DE8C4FA447A}">
      <dgm:prSet/>
      <dgm:spPr/>
      <dgm:t>
        <a:bodyPr/>
        <a:lstStyle/>
        <a:p>
          <a:endParaRPr lang="fr-FR"/>
        </a:p>
      </dgm:t>
    </dgm:pt>
    <dgm:pt modelId="{EA31DFF5-C6E9-4D55-8019-2F7BC355A1CB}" type="sibTrans" cxnId="{3FDC100E-62B7-4D95-B5F4-5DE8C4FA447A}">
      <dgm:prSet/>
      <dgm:spPr/>
      <dgm:t>
        <a:bodyPr/>
        <a:lstStyle/>
        <a:p>
          <a:endParaRPr lang="fr-FR"/>
        </a:p>
      </dgm:t>
    </dgm:pt>
    <dgm:pt modelId="{BE8BE2F3-B3C9-4851-8FC9-9E125BF94D5B}" type="pres">
      <dgm:prSet presAssocID="{FE98C273-6630-493C-BF34-F72A968FD4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809AD2-E794-45AB-B71C-9761E825FEFE}" type="pres">
      <dgm:prSet presAssocID="{E48D1DFF-2F6C-422F-9C0A-50BE0A409D49}" presName="root1" presStyleCnt="0"/>
      <dgm:spPr/>
    </dgm:pt>
    <dgm:pt modelId="{0893FCF7-6927-4B1C-BDA2-68A0E78FA96F}" type="pres">
      <dgm:prSet presAssocID="{E48D1DFF-2F6C-422F-9C0A-50BE0A409D49}" presName="LevelOneTextNode" presStyleLbl="node0" presStyleIdx="0" presStyleCnt="1" custScaleY="80783">
        <dgm:presLayoutVars>
          <dgm:chPref val="3"/>
        </dgm:presLayoutVars>
      </dgm:prSet>
      <dgm:spPr/>
    </dgm:pt>
    <dgm:pt modelId="{798CD294-161C-4B46-A4C4-9ACB7F8735D0}" type="pres">
      <dgm:prSet presAssocID="{E48D1DFF-2F6C-422F-9C0A-50BE0A409D49}" presName="level2hierChild" presStyleCnt="0"/>
      <dgm:spPr/>
    </dgm:pt>
    <dgm:pt modelId="{263668C5-42A9-406A-9D4A-A0EEE4F250EE}" type="pres">
      <dgm:prSet presAssocID="{5F7AF32A-3527-4DB4-8AAC-81294BBA2F48}" presName="conn2-1" presStyleLbl="parChTrans1D2" presStyleIdx="0" presStyleCnt="4"/>
      <dgm:spPr/>
    </dgm:pt>
    <dgm:pt modelId="{92CF0574-DB61-41F2-82B5-70B79E9B3AAA}" type="pres">
      <dgm:prSet presAssocID="{5F7AF32A-3527-4DB4-8AAC-81294BBA2F48}" presName="connTx" presStyleLbl="parChTrans1D2" presStyleIdx="0" presStyleCnt="4"/>
      <dgm:spPr/>
    </dgm:pt>
    <dgm:pt modelId="{EC92FEFA-E6FF-4177-B36D-190C695099ED}" type="pres">
      <dgm:prSet presAssocID="{C3420CD2-9145-4416-AD71-E4637947DBD5}" presName="root2" presStyleCnt="0"/>
      <dgm:spPr/>
    </dgm:pt>
    <dgm:pt modelId="{2D367F55-EBBF-4E5F-AAE3-C3B18350BDEF}" type="pres">
      <dgm:prSet presAssocID="{C3420CD2-9145-4416-AD71-E4637947DBD5}" presName="LevelTwoTextNode" presStyleLbl="node2" presStyleIdx="0" presStyleCnt="4" custScaleX="258906" custScaleY="138536">
        <dgm:presLayoutVars>
          <dgm:chPref val="3"/>
        </dgm:presLayoutVars>
      </dgm:prSet>
      <dgm:spPr/>
    </dgm:pt>
    <dgm:pt modelId="{18DD96FE-DAF7-4842-8EBD-DF9CD24A6F23}" type="pres">
      <dgm:prSet presAssocID="{C3420CD2-9145-4416-AD71-E4637947DBD5}" presName="level3hierChild" presStyleCnt="0"/>
      <dgm:spPr/>
    </dgm:pt>
    <dgm:pt modelId="{F237FFD5-63CB-4CB4-8510-CCB7DAE180F2}" type="pres">
      <dgm:prSet presAssocID="{8A2749DC-1F0B-4E68-B083-2ABDE6A4C56D}" presName="conn2-1" presStyleLbl="parChTrans1D2" presStyleIdx="1" presStyleCnt="4"/>
      <dgm:spPr/>
    </dgm:pt>
    <dgm:pt modelId="{D56C3AF0-1FAF-42D3-9D61-47ED035D497F}" type="pres">
      <dgm:prSet presAssocID="{8A2749DC-1F0B-4E68-B083-2ABDE6A4C56D}" presName="connTx" presStyleLbl="parChTrans1D2" presStyleIdx="1" presStyleCnt="4"/>
      <dgm:spPr/>
    </dgm:pt>
    <dgm:pt modelId="{5C771153-8711-4609-80A3-EC0CA4840999}" type="pres">
      <dgm:prSet presAssocID="{64D958BA-702E-49C1-8F86-829F6AB0D444}" presName="root2" presStyleCnt="0"/>
      <dgm:spPr/>
    </dgm:pt>
    <dgm:pt modelId="{CB401307-1904-4145-8903-91332ECAB094}" type="pres">
      <dgm:prSet presAssocID="{64D958BA-702E-49C1-8F86-829F6AB0D444}" presName="LevelTwoTextNode" presStyleLbl="node2" presStyleIdx="1" presStyleCnt="4" custScaleX="258906" custScaleY="79681">
        <dgm:presLayoutVars>
          <dgm:chPref val="3"/>
        </dgm:presLayoutVars>
      </dgm:prSet>
      <dgm:spPr/>
    </dgm:pt>
    <dgm:pt modelId="{F59D1E27-0415-42B7-8DDE-4D6A1CAF4FC3}" type="pres">
      <dgm:prSet presAssocID="{64D958BA-702E-49C1-8F86-829F6AB0D444}" presName="level3hierChild" presStyleCnt="0"/>
      <dgm:spPr/>
    </dgm:pt>
    <dgm:pt modelId="{62CC59E7-80C4-4972-8425-089E5EB9A1E2}" type="pres">
      <dgm:prSet presAssocID="{CEC67827-87C2-4478-B9D1-23E955ACB27C}" presName="conn2-1" presStyleLbl="parChTrans1D2" presStyleIdx="2" presStyleCnt="4"/>
      <dgm:spPr/>
    </dgm:pt>
    <dgm:pt modelId="{9300F53D-94A6-46E2-982B-0A2E02368047}" type="pres">
      <dgm:prSet presAssocID="{CEC67827-87C2-4478-B9D1-23E955ACB27C}" presName="connTx" presStyleLbl="parChTrans1D2" presStyleIdx="2" presStyleCnt="4"/>
      <dgm:spPr/>
    </dgm:pt>
    <dgm:pt modelId="{D66EE18C-8761-4FB1-BC0C-532AACDDE22D}" type="pres">
      <dgm:prSet presAssocID="{FF55F638-903C-44F1-95A4-39840D15F9AD}" presName="root2" presStyleCnt="0"/>
      <dgm:spPr/>
    </dgm:pt>
    <dgm:pt modelId="{C0A25FA3-DE7B-4864-AD3D-DBD80B8D9834}" type="pres">
      <dgm:prSet presAssocID="{FF55F638-903C-44F1-95A4-39840D15F9AD}" presName="LevelTwoTextNode" presStyleLbl="node2" presStyleIdx="2" presStyleCnt="4" custScaleX="258906" custScaleY="56419">
        <dgm:presLayoutVars>
          <dgm:chPref val="3"/>
        </dgm:presLayoutVars>
      </dgm:prSet>
      <dgm:spPr/>
    </dgm:pt>
    <dgm:pt modelId="{A9DCE63F-5ACF-45EE-9821-8B0737B2EB0C}" type="pres">
      <dgm:prSet presAssocID="{FF55F638-903C-44F1-95A4-39840D15F9AD}" presName="level3hierChild" presStyleCnt="0"/>
      <dgm:spPr/>
    </dgm:pt>
    <dgm:pt modelId="{6B4FA76A-1FB1-4387-8ECF-6AD73B61A8C8}" type="pres">
      <dgm:prSet presAssocID="{DC8F527A-5FE7-4996-B173-8248193E02AE}" presName="conn2-1" presStyleLbl="parChTrans1D2" presStyleIdx="3" presStyleCnt="4"/>
      <dgm:spPr/>
    </dgm:pt>
    <dgm:pt modelId="{65014FDE-CDB3-4E36-90DA-69DFFD7E67D9}" type="pres">
      <dgm:prSet presAssocID="{DC8F527A-5FE7-4996-B173-8248193E02AE}" presName="connTx" presStyleLbl="parChTrans1D2" presStyleIdx="3" presStyleCnt="4"/>
      <dgm:spPr/>
    </dgm:pt>
    <dgm:pt modelId="{E139785E-D037-425C-8FF7-2E1788D30A45}" type="pres">
      <dgm:prSet presAssocID="{D04C6336-1E27-42EE-83D7-34A09AF3C5CE}" presName="root2" presStyleCnt="0"/>
      <dgm:spPr/>
    </dgm:pt>
    <dgm:pt modelId="{2A7D6057-A3D7-459D-A527-7EDFA30ADD3D}" type="pres">
      <dgm:prSet presAssocID="{D04C6336-1E27-42EE-83D7-34A09AF3C5CE}" presName="LevelTwoTextNode" presStyleLbl="node2" presStyleIdx="3" presStyleCnt="4" custScaleX="258906" custScaleY="79681">
        <dgm:presLayoutVars>
          <dgm:chPref val="3"/>
        </dgm:presLayoutVars>
      </dgm:prSet>
      <dgm:spPr/>
    </dgm:pt>
    <dgm:pt modelId="{FCBF378E-2B66-45E6-8348-EE90C551DE15}" type="pres">
      <dgm:prSet presAssocID="{D04C6336-1E27-42EE-83D7-34A09AF3C5CE}" presName="level3hierChild" presStyleCnt="0"/>
      <dgm:spPr/>
    </dgm:pt>
  </dgm:ptLst>
  <dgm:cxnLst>
    <dgm:cxn modelId="{4047BB00-370E-40A3-9CD9-560CB1D222BD}" type="presOf" srcId="{DC8F527A-5FE7-4996-B173-8248193E02AE}" destId="{65014FDE-CDB3-4E36-90DA-69DFFD7E67D9}" srcOrd="1" destOrd="0" presId="urn:microsoft.com/office/officeart/2008/layout/HorizontalMultiLevelHierarchy"/>
    <dgm:cxn modelId="{09845605-0B33-43D3-B259-5CDB4A763940}" type="presOf" srcId="{5F7AF32A-3527-4DB4-8AAC-81294BBA2F48}" destId="{92CF0574-DB61-41F2-82B5-70B79E9B3AAA}" srcOrd="1" destOrd="0" presId="urn:microsoft.com/office/officeart/2008/layout/HorizontalMultiLevelHierarchy"/>
    <dgm:cxn modelId="{1150EB09-A312-4466-B170-B32F3C1277EF}" type="presOf" srcId="{5F7AF32A-3527-4DB4-8AAC-81294BBA2F48}" destId="{263668C5-42A9-406A-9D4A-A0EEE4F250EE}" srcOrd="0" destOrd="0" presId="urn:microsoft.com/office/officeart/2008/layout/HorizontalMultiLevelHierarchy"/>
    <dgm:cxn modelId="{3FDC100E-62B7-4D95-B5F4-5DE8C4FA447A}" srcId="{E48D1DFF-2F6C-422F-9C0A-50BE0A409D49}" destId="{D04C6336-1E27-42EE-83D7-34A09AF3C5CE}" srcOrd="3" destOrd="0" parTransId="{DC8F527A-5FE7-4996-B173-8248193E02AE}" sibTransId="{EA31DFF5-C6E9-4D55-8019-2F7BC355A1CB}"/>
    <dgm:cxn modelId="{C73A870F-7B31-422B-8B5C-5B3802AA7143}" type="presOf" srcId="{FF55F638-903C-44F1-95A4-39840D15F9AD}" destId="{C0A25FA3-DE7B-4864-AD3D-DBD80B8D9834}" srcOrd="0" destOrd="0" presId="urn:microsoft.com/office/officeart/2008/layout/HorizontalMultiLevelHierarchy"/>
    <dgm:cxn modelId="{18188F29-F501-4B23-8D78-3422116FAA5E}" srcId="{E48D1DFF-2F6C-422F-9C0A-50BE0A409D49}" destId="{64D958BA-702E-49C1-8F86-829F6AB0D444}" srcOrd="1" destOrd="0" parTransId="{8A2749DC-1F0B-4E68-B083-2ABDE6A4C56D}" sibTransId="{44AA1893-EFB4-49FE-BA38-B82288DBF762}"/>
    <dgm:cxn modelId="{D1BB7E3F-FB47-4014-929E-6A79B01D8C85}" type="presOf" srcId="{FE98C273-6630-493C-BF34-F72A968FD4AC}" destId="{BE8BE2F3-B3C9-4851-8FC9-9E125BF94D5B}" srcOrd="0" destOrd="0" presId="urn:microsoft.com/office/officeart/2008/layout/HorizontalMultiLevelHierarchy"/>
    <dgm:cxn modelId="{262B2F40-AD51-4D38-A7E2-D8A76DEAFE6D}" type="presOf" srcId="{8A2749DC-1F0B-4E68-B083-2ABDE6A4C56D}" destId="{F237FFD5-63CB-4CB4-8510-CCB7DAE180F2}" srcOrd="0" destOrd="0" presId="urn:microsoft.com/office/officeart/2008/layout/HorizontalMultiLevelHierarchy"/>
    <dgm:cxn modelId="{F223A870-A6AA-43FB-B221-5CB9593AF177}" type="presOf" srcId="{CEC67827-87C2-4478-B9D1-23E955ACB27C}" destId="{9300F53D-94A6-46E2-982B-0A2E02368047}" srcOrd="1" destOrd="0" presId="urn:microsoft.com/office/officeart/2008/layout/HorizontalMultiLevelHierarchy"/>
    <dgm:cxn modelId="{A1B5B857-F2B5-4E41-98B3-96390D558E99}" type="presOf" srcId="{D04C6336-1E27-42EE-83D7-34A09AF3C5CE}" destId="{2A7D6057-A3D7-459D-A527-7EDFA30ADD3D}" srcOrd="0" destOrd="0" presId="urn:microsoft.com/office/officeart/2008/layout/HorizontalMultiLevelHierarchy"/>
    <dgm:cxn modelId="{22E8267F-9528-491D-8E7C-1F07A44516C1}" type="presOf" srcId="{64D958BA-702E-49C1-8F86-829F6AB0D444}" destId="{CB401307-1904-4145-8903-91332ECAB094}" srcOrd="0" destOrd="0" presId="urn:microsoft.com/office/officeart/2008/layout/HorizontalMultiLevelHierarchy"/>
    <dgm:cxn modelId="{3B403789-767D-47E9-87AD-C33F4BD5CBF1}" type="presOf" srcId="{CEC67827-87C2-4478-B9D1-23E955ACB27C}" destId="{62CC59E7-80C4-4972-8425-089E5EB9A1E2}" srcOrd="0" destOrd="0" presId="urn:microsoft.com/office/officeart/2008/layout/HorizontalMultiLevelHierarchy"/>
    <dgm:cxn modelId="{00B06092-D08D-43D5-98DC-D29D85D756A5}" srcId="{E48D1DFF-2F6C-422F-9C0A-50BE0A409D49}" destId="{FF55F638-903C-44F1-95A4-39840D15F9AD}" srcOrd="2" destOrd="0" parTransId="{CEC67827-87C2-4478-B9D1-23E955ACB27C}" sibTransId="{AE1B5EDF-46DF-434F-BF75-5F6D7BFFCA05}"/>
    <dgm:cxn modelId="{CC6DA1AD-A6B9-4CBB-9D08-4D2D33283CDD}" type="presOf" srcId="{DC8F527A-5FE7-4996-B173-8248193E02AE}" destId="{6B4FA76A-1FB1-4387-8ECF-6AD73B61A8C8}" srcOrd="0" destOrd="0" presId="urn:microsoft.com/office/officeart/2008/layout/HorizontalMultiLevelHierarchy"/>
    <dgm:cxn modelId="{84745EB0-1C58-45FD-B941-ED3F4235687B}" type="presOf" srcId="{C3420CD2-9145-4416-AD71-E4637947DBD5}" destId="{2D367F55-EBBF-4E5F-AAE3-C3B18350BDEF}" srcOrd="0" destOrd="0" presId="urn:microsoft.com/office/officeart/2008/layout/HorizontalMultiLevelHierarchy"/>
    <dgm:cxn modelId="{FF6889BB-A280-4A9E-A152-EF7DE3A68BC0}" type="presOf" srcId="{8A2749DC-1F0B-4E68-B083-2ABDE6A4C56D}" destId="{D56C3AF0-1FAF-42D3-9D61-47ED035D497F}" srcOrd="1" destOrd="0" presId="urn:microsoft.com/office/officeart/2008/layout/HorizontalMultiLevelHierarchy"/>
    <dgm:cxn modelId="{9C083CC2-E609-4A4F-B655-CBD8485A9A29}" type="presOf" srcId="{E48D1DFF-2F6C-422F-9C0A-50BE0A409D49}" destId="{0893FCF7-6927-4B1C-BDA2-68A0E78FA96F}" srcOrd="0" destOrd="0" presId="urn:microsoft.com/office/officeart/2008/layout/HorizontalMultiLevelHierarchy"/>
    <dgm:cxn modelId="{9B93DBD9-EA00-4FA1-90DA-42BD380834D1}" srcId="{FE98C273-6630-493C-BF34-F72A968FD4AC}" destId="{E48D1DFF-2F6C-422F-9C0A-50BE0A409D49}" srcOrd="0" destOrd="0" parTransId="{C1FD733D-B1A7-4ADC-92E7-AC8A1DC258D9}" sibTransId="{948984CB-F148-42E9-ACAE-19156331C62C}"/>
    <dgm:cxn modelId="{9A1569FE-B545-45CA-9D26-407485E30703}" srcId="{E48D1DFF-2F6C-422F-9C0A-50BE0A409D49}" destId="{C3420CD2-9145-4416-AD71-E4637947DBD5}" srcOrd="0" destOrd="0" parTransId="{5F7AF32A-3527-4DB4-8AAC-81294BBA2F48}" sibTransId="{0B41B7C8-8473-475D-9AF1-BD5F1219D1B4}"/>
    <dgm:cxn modelId="{6AA27DE4-C2B6-4DF1-AEA0-ED1942BE4DCB}" type="presParOf" srcId="{BE8BE2F3-B3C9-4851-8FC9-9E125BF94D5B}" destId="{2B809AD2-E794-45AB-B71C-9761E825FEFE}" srcOrd="0" destOrd="0" presId="urn:microsoft.com/office/officeart/2008/layout/HorizontalMultiLevelHierarchy"/>
    <dgm:cxn modelId="{C0589B8B-7238-452D-85BC-4D4F200D9137}" type="presParOf" srcId="{2B809AD2-E794-45AB-B71C-9761E825FEFE}" destId="{0893FCF7-6927-4B1C-BDA2-68A0E78FA96F}" srcOrd="0" destOrd="0" presId="urn:microsoft.com/office/officeart/2008/layout/HorizontalMultiLevelHierarchy"/>
    <dgm:cxn modelId="{79A90341-9F16-44E0-8722-63365C4FF02F}" type="presParOf" srcId="{2B809AD2-E794-45AB-B71C-9761E825FEFE}" destId="{798CD294-161C-4B46-A4C4-9ACB7F8735D0}" srcOrd="1" destOrd="0" presId="urn:microsoft.com/office/officeart/2008/layout/HorizontalMultiLevelHierarchy"/>
    <dgm:cxn modelId="{B957DD1C-4364-4178-9079-A612BD53E199}" type="presParOf" srcId="{798CD294-161C-4B46-A4C4-9ACB7F8735D0}" destId="{263668C5-42A9-406A-9D4A-A0EEE4F250EE}" srcOrd="0" destOrd="0" presId="urn:microsoft.com/office/officeart/2008/layout/HorizontalMultiLevelHierarchy"/>
    <dgm:cxn modelId="{C62CED2E-0D2D-4513-9AA1-4E71CEE330B6}" type="presParOf" srcId="{263668C5-42A9-406A-9D4A-A0EEE4F250EE}" destId="{92CF0574-DB61-41F2-82B5-70B79E9B3AAA}" srcOrd="0" destOrd="0" presId="urn:microsoft.com/office/officeart/2008/layout/HorizontalMultiLevelHierarchy"/>
    <dgm:cxn modelId="{7F056FE1-1E01-4053-85AB-5D65B7ED9407}" type="presParOf" srcId="{798CD294-161C-4B46-A4C4-9ACB7F8735D0}" destId="{EC92FEFA-E6FF-4177-B36D-190C695099ED}" srcOrd="1" destOrd="0" presId="urn:microsoft.com/office/officeart/2008/layout/HorizontalMultiLevelHierarchy"/>
    <dgm:cxn modelId="{A28DA41C-A471-4FB7-A8AA-2FDDAD14F985}" type="presParOf" srcId="{EC92FEFA-E6FF-4177-B36D-190C695099ED}" destId="{2D367F55-EBBF-4E5F-AAE3-C3B18350BDEF}" srcOrd="0" destOrd="0" presId="urn:microsoft.com/office/officeart/2008/layout/HorizontalMultiLevelHierarchy"/>
    <dgm:cxn modelId="{84B58256-C583-4C82-863B-FD2D41057AA6}" type="presParOf" srcId="{EC92FEFA-E6FF-4177-B36D-190C695099ED}" destId="{18DD96FE-DAF7-4842-8EBD-DF9CD24A6F23}" srcOrd="1" destOrd="0" presId="urn:microsoft.com/office/officeart/2008/layout/HorizontalMultiLevelHierarchy"/>
    <dgm:cxn modelId="{FC09480C-B421-4405-BD71-C66DC82A7A09}" type="presParOf" srcId="{798CD294-161C-4B46-A4C4-9ACB7F8735D0}" destId="{F237FFD5-63CB-4CB4-8510-CCB7DAE180F2}" srcOrd="2" destOrd="0" presId="urn:microsoft.com/office/officeart/2008/layout/HorizontalMultiLevelHierarchy"/>
    <dgm:cxn modelId="{7ABB5BED-6E62-4546-8993-F86F8D6344C4}" type="presParOf" srcId="{F237FFD5-63CB-4CB4-8510-CCB7DAE180F2}" destId="{D56C3AF0-1FAF-42D3-9D61-47ED035D497F}" srcOrd="0" destOrd="0" presId="urn:microsoft.com/office/officeart/2008/layout/HorizontalMultiLevelHierarchy"/>
    <dgm:cxn modelId="{DA9DA306-7239-49AF-BEED-1E080EBF1D75}" type="presParOf" srcId="{798CD294-161C-4B46-A4C4-9ACB7F8735D0}" destId="{5C771153-8711-4609-80A3-EC0CA4840999}" srcOrd="3" destOrd="0" presId="urn:microsoft.com/office/officeart/2008/layout/HorizontalMultiLevelHierarchy"/>
    <dgm:cxn modelId="{F5AFD6B1-481F-4FB7-BE4C-892AF68A71BC}" type="presParOf" srcId="{5C771153-8711-4609-80A3-EC0CA4840999}" destId="{CB401307-1904-4145-8903-91332ECAB094}" srcOrd="0" destOrd="0" presId="urn:microsoft.com/office/officeart/2008/layout/HorizontalMultiLevelHierarchy"/>
    <dgm:cxn modelId="{6C4E3EE2-3F94-4D68-B160-C82145ED8A4D}" type="presParOf" srcId="{5C771153-8711-4609-80A3-EC0CA4840999}" destId="{F59D1E27-0415-42B7-8DDE-4D6A1CAF4FC3}" srcOrd="1" destOrd="0" presId="urn:microsoft.com/office/officeart/2008/layout/HorizontalMultiLevelHierarchy"/>
    <dgm:cxn modelId="{9824CCAD-2C4E-4233-A471-0F81BD5876C3}" type="presParOf" srcId="{798CD294-161C-4B46-A4C4-9ACB7F8735D0}" destId="{62CC59E7-80C4-4972-8425-089E5EB9A1E2}" srcOrd="4" destOrd="0" presId="urn:microsoft.com/office/officeart/2008/layout/HorizontalMultiLevelHierarchy"/>
    <dgm:cxn modelId="{306DB51B-1B69-46BA-8609-0F68CB60601B}" type="presParOf" srcId="{62CC59E7-80C4-4972-8425-089E5EB9A1E2}" destId="{9300F53D-94A6-46E2-982B-0A2E02368047}" srcOrd="0" destOrd="0" presId="urn:microsoft.com/office/officeart/2008/layout/HorizontalMultiLevelHierarchy"/>
    <dgm:cxn modelId="{B19AE311-7BB0-44FA-A119-B486D935E559}" type="presParOf" srcId="{798CD294-161C-4B46-A4C4-9ACB7F8735D0}" destId="{D66EE18C-8761-4FB1-BC0C-532AACDDE22D}" srcOrd="5" destOrd="0" presId="urn:microsoft.com/office/officeart/2008/layout/HorizontalMultiLevelHierarchy"/>
    <dgm:cxn modelId="{8CA2C270-F4B2-40E6-B5B3-BB14305C76F3}" type="presParOf" srcId="{D66EE18C-8761-4FB1-BC0C-532AACDDE22D}" destId="{C0A25FA3-DE7B-4864-AD3D-DBD80B8D9834}" srcOrd="0" destOrd="0" presId="urn:microsoft.com/office/officeart/2008/layout/HorizontalMultiLevelHierarchy"/>
    <dgm:cxn modelId="{D0BD0C1A-9CA6-4A14-B1DF-4926BA295773}" type="presParOf" srcId="{D66EE18C-8761-4FB1-BC0C-532AACDDE22D}" destId="{A9DCE63F-5ACF-45EE-9821-8B0737B2EB0C}" srcOrd="1" destOrd="0" presId="urn:microsoft.com/office/officeart/2008/layout/HorizontalMultiLevelHierarchy"/>
    <dgm:cxn modelId="{5F1182F6-4D58-4F96-8067-98FC74137466}" type="presParOf" srcId="{798CD294-161C-4B46-A4C4-9ACB7F8735D0}" destId="{6B4FA76A-1FB1-4387-8ECF-6AD73B61A8C8}" srcOrd="6" destOrd="0" presId="urn:microsoft.com/office/officeart/2008/layout/HorizontalMultiLevelHierarchy"/>
    <dgm:cxn modelId="{37FC3E7F-BD08-46A6-98E8-BCDF110CC0B8}" type="presParOf" srcId="{6B4FA76A-1FB1-4387-8ECF-6AD73B61A8C8}" destId="{65014FDE-CDB3-4E36-90DA-69DFFD7E67D9}" srcOrd="0" destOrd="0" presId="urn:microsoft.com/office/officeart/2008/layout/HorizontalMultiLevelHierarchy"/>
    <dgm:cxn modelId="{60CE7C05-33C4-4052-8D81-B95678574ED2}" type="presParOf" srcId="{798CD294-161C-4B46-A4C4-9ACB7F8735D0}" destId="{E139785E-D037-425C-8FF7-2E1788D30A45}" srcOrd="7" destOrd="0" presId="urn:microsoft.com/office/officeart/2008/layout/HorizontalMultiLevelHierarchy"/>
    <dgm:cxn modelId="{939954A4-FB54-4D0B-8136-1E0519F476DE}" type="presParOf" srcId="{E139785E-D037-425C-8FF7-2E1788D30A45}" destId="{2A7D6057-A3D7-459D-A527-7EDFA30ADD3D}" srcOrd="0" destOrd="0" presId="urn:microsoft.com/office/officeart/2008/layout/HorizontalMultiLevelHierarchy"/>
    <dgm:cxn modelId="{A37DE94E-8E4D-44E6-913C-6EE45D637144}" type="presParOf" srcId="{E139785E-D037-425C-8FF7-2E1788D30A45}" destId="{FCBF378E-2B66-45E6-8348-EE90C551DE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73AB4-E11C-4F5D-94FD-3D734091A75A}">
      <dsp:nvSpPr>
        <dsp:cNvPr id="0" name=""/>
        <dsp:cNvSpPr/>
      </dsp:nvSpPr>
      <dsp:spPr>
        <a:xfrm>
          <a:off x="3116" y="309306"/>
          <a:ext cx="7264754" cy="1041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L’attaché de gestion est amené à organiser des déplacements </a:t>
          </a:r>
          <a:endParaRPr lang="fr-FR" sz="2400" kern="1200" dirty="0"/>
        </a:p>
      </dsp:txBody>
      <dsp:txXfrm>
        <a:off x="33614" y="339804"/>
        <a:ext cx="7203758" cy="980288"/>
      </dsp:txXfrm>
    </dsp:sp>
    <dsp:sp modelId="{CF750005-A10A-480C-9F5A-79C4523E9B53}">
      <dsp:nvSpPr>
        <dsp:cNvPr id="0" name=""/>
        <dsp:cNvSpPr/>
      </dsp:nvSpPr>
      <dsp:spPr>
        <a:xfrm>
          <a:off x="729591" y="1350591"/>
          <a:ext cx="726475" cy="101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837"/>
              </a:lnTo>
              <a:lnTo>
                <a:pt x="726475" y="10118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3A62D-1647-40C6-8B00-5CB72CC3FBF4}">
      <dsp:nvSpPr>
        <dsp:cNvPr id="0" name=""/>
        <dsp:cNvSpPr/>
      </dsp:nvSpPr>
      <dsp:spPr>
        <a:xfrm>
          <a:off x="1456066" y="1777361"/>
          <a:ext cx="9500381" cy="1170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dans le cadre de </a:t>
          </a:r>
          <a:r>
            <a:rPr lang="fr-FR" sz="22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gestion des plannings</a:t>
          </a:r>
          <a:r>
            <a:rPr lang="fr-FR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d’interventions ou de tournées induites par l’activité courantes de l’entreprise (collecte de biens, visites de maintenance, visites commerciales des clients ou fournisseurs, etc. ;</a:t>
          </a:r>
        </a:p>
      </dsp:txBody>
      <dsp:txXfrm>
        <a:off x="1490338" y="1811633"/>
        <a:ext cx="9431837" cy="1101591"/>
      </dsp:txXfrm>
    </dsp:sp>
    <dsp:sp modelId="{D83CA33C-5D8A-4D6F-A0C1-7D94E81E1FFE}">
      <dsp:nvSpPr>
        <dsp:cNvPr id="0" name=""/>
        <dsp:cNvSpPr/>
      </dsp:nvSpPr>
      <dsp:spPr>
        <a:xfrm>
          <a:off x="729591" y="1350591"/>
          <a:ext cx="713583" cy="2585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646"/>
              </a:lnTo>
              <a:lnTo>
                <a:pt x="713583" y="25856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32E4E-01DA-4018-AEBF-233A1AD02BC8}">
      <dsp:nvSpPr>
        <dsp:cNvPr id="0" name=""/>
        <dsp:cNvSpPr/>
      </dsp:nvSpPr>
      <dsp:spPr>
        <a:xfrm>
          <a:off x="1443175" y="3374267"/>
          <a:ext cx="9500381" cy="1123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dans le cadre </a:t>
          </a:r>
          <a:r>
            <a:rPr lang="fr-FR" sz="22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 déplacements ponctuels</a:t>
          </a:r>
          <a:r>
            <a:rPr lang="fr-FR" sz="2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 responsables, de salariés, de clients ou de fournisseurs </a:t>
          </a:r>
          <a:r>
            <a:rPr lang="fr-FR" sz="2200" i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(visites de fournisseurs, de clients, de chantiers, de salons, participation à des formations, repas d’affaires, etc.).</a:t>
          </a:r>
        </a:p>
      </dsp:txBody>
      <dsp:txXfrm>
        <a:off x="1476094" y="3407186"/>
        <a:ext cx="9434543" cy="1058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FA76A-1FB1-4387-8ECF-6AD73B61A8C8}">
      <dsp:nvSpPr>
        <dsp:cNvPr id="0" name=""/>
        <dsp:cNvSpPr/>
      </dsp:nvSpPr>
      <dsp:spPr>
        <a:xfrm>
          <a:off x="1531230" y="2631017"/>
          <a:ext cx="654579" cy="174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289" y="0"/>
              </a:lnTo>
              <a:lnTo>
                <a:pt x="327289" y="1744394"/>
              </a:lnTo>
              <a:lnTo>
                <a:pt x="654579" y="17443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811941" y="3456635"/>
        <a:ext cx="93158" cy="93158"/>
      </dsp:txXfrm>
    </dsp:sp>
    <dsp:sp modelId="{62CC59E7-80C4-4972-8425-089E5EB9A1E2}">
      <dsp:nvSpPr>
        <dsp:cNvPr id="0" name=""/>
        <dsp:cNvSpPr/>
      </dsp:nvSpPr>
      <dsp:spPr>
        <a:xfrm>
          <a:off x="1531230" y="2631017"/>
          <a:ext cx="654579" cy="815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289" y="0"/>
              </a:lnTo>
              <a:lnTo>
                <a:pt x="327289" y="815909"/>
              </a:lnTo>
              <a:lnTo>
                <a:pt x="654579" y="8159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32369" y="3012820"/>
        <a:ext cx="52301" cy="52301"/>
      </dsp:txXfrm>
    </dsp:sp>
    <dsp:sp modelId="{F237FFD5-63CB-4CB4-8510-CCB7DAE180F2}">
      <dsp:nvSpPr>
        <dsp:cNvPr id="0" name=""/>
        <dsp:cNvSpPr/>
      </dsp:nvSpPr>
      <dsp:spPr>
        <a:xfrm>
          <a:off x="1531230" y="2518441"/>
          <a:ext cx="654579" cy="112575"/>
        </a:xfrm>
        <a:custGeom>
          <a:avLst/>
          <a:gdLst/>
          <a:ahLst/>
          <a:cxnLst/>
          <a:rect l="0" t="0" r="0" b="0"/>
          <a:pathLst>
            <a:path>
              <a:moveTo>
                <a:pt x="0" y="112575"/>
              </a:moveTo>
              <a:lnTo>
                <a:pt x="327289" y="112575"/>
              </a:lnTo>
              <a:lnTo>
                <a:pt x="327289" y="0"/>
              </a:lnTo>
              <a:lnTo>
                <a:pt x="65457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41915" y="2558124"/>
        <a:ext cx="33209" cy="33209"/>
      </dsp:txXfrm>
    </dsp:sp>
    <dsp:sp modelId="{263668C5-42A9-406A-9D4A-A0EEE4F250EE}">
      <dsp:nvSpPr>
        <dsp:cNvPr id="0" name=""/>
        <dsp:cNvSpPr/>
      </dsp:nvSpPr>
      <dsp:spPr>
        <a:xfrm>
          <a:off x="1531230" y="1180260"/>
          <a:ext cx="654579" cy="1450756"/>
        </a:xfrm>
        <a:custGeom>
          <a:avLst/>
          <a:gdLst/>
          <a:ahLst/>
          <a:cxnLst/>
          <a:rect l="0" t="0" r="0" b="0"/>
          <a:pathLst>
            <a:path>
              <a:moveTo>
                <a:pt x="0" y="1450756"/>
              </a:moveTo>
              <a:lnTo>
                <a:pt x="327289" y="1450756"/>
              </a:lnTo>
              <a:lnTo>
                <a:pt x="327289" y="0"/>
              </a:lnTo>
              <a:lnTo>
                <a:pt x="65457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818730" y="1865848"/>
        <a:ext cx="79579" cy="79579"/>
      </dsp:txXfrm>
    </dsp:sp>
    <dsp:sp modelId="{0893FCF7-6927-4B1C-BDA2-68A0E78FA96F}">
      <dsp:nvSpPr>
        <dsp:cNvPr id="0" name=""/>
        <dsp:cNvSpPr/>
      </dsp:nvSpPr>
      <dsp:spPr>
        <a:xfrm rot="16200000">
          <a:off x="-1088952" y="2132099"/>
          <a:ext cx="4242530" cy="997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est remis au salarié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avant le départ</a:t>
          </a:r>
          <a:endParaRPr lang="fr-FR" sz="2400" kern="1200" dirty="0"/>
        </a:p>
      </dsp:txBody>
      <dsp:txXfrm>
        <a:off x="-1088952" y="2132099"/>
        <a:ext cx="4242530" cy="997834"/>
      </dsp:txXfrm>
    </dsp:sp>
    <dsp:sp modelId="{2D367F55-EBBF-4E5F-AAE3-C3B18350BDEF}">
      <dsp:nvSpPr>
        <dsp:cNvPr id="0" name=""/>
        <dsp:cNvSpPr/>
      </dsp:nvSpPr>
      <dsp:spPr>
        <a:xfrm>
          <a:off x="2185810" y="489079"/>
          <a:ext cx="8473728" cy="1382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</a:t>
          </a:r>
          <a:r>
            <a:rPr lang="fr-FR" sz="2000" b="1" kern="12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contient l’ensemble des informations concernant le déplacement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: horaires et moyens de transport, n° vol, n° de place, durée du déplacement, adresse de l’hôtel, heures et lieux de rendez-vous, personnes à rencontrer, etc. </a:t>
          </a:r>
          <a:endParaRPr lang="fr-FR" sz="20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810" y="489079"/>
        <a:ext cx="8473728" cy="1382360"/>
      </dsp:txXfrm>
    </dsp:sp>
    <dsp:sp modelId="{CB401307-1904-4145-8903-91332ECAB094}">
      <dsp:nvSpPr>
        <dsp:cNvPr id="0" name=""/>
        <dsp:cNvSpPr/>
      </dsp:nvSpPr>
      <dsp:spPr>
        <a:xfrm>
          <a:off x="2185810" y="2120898"/>
          <a:ext cx="8473728" cy="795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contient les billets et réservations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qui correspondent au transport, à l’hébergement, aux restaurants… </a:t>
          </a:r>
          <a:endParaRPr lang="fr-FR" sz="20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810" y="2120898"/>
        <a:ext cx="8473728" cy="795084"/>
      </dsp:txXfrm>
    </dsp:sp>
    <dsp:sp modelId="{C0A25FA3-DE7B-4864-AD3D-DBD80B8D9834}">
      <dsp:nvSpPr>
        <dsp:cNvPr id="0" name=""/>
        <dsp:cNvSpPr/>
      </dsp:nvSpPr>
      <dsp:spPr>
        <a:xfrm>
          <a:off x="2185810" y="3165442"/>
          <a:ext cx="8473728" cy="56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documents administratifs ou professionnels obligatoires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fr-FR" sz="2000" b="1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810" y="3165442"/>
        <a:ext cx="8473728" cy="562968"/>
      </dsp:txXfrm>
    </dsp:sp>
    <dsp:sp modelId="{2A7D6057-A3D7-459D-A527-7EDFA30ADD3D}">
      <dsp:nvSpPr>
        <dsp:cNvPr id="0" name=""/>
        <dsp:cNvSpPr/>
      </dsp:nvSpPr>
      <dsp:spPr>
        <a:xfrm>
          <a:off x="2185810" y="3977869"/>
          <a:ext cx="8473728" cy="795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 peut intégrer une fiche d’information sur la ville ou le pays destination.</a:t>
          </a:r>
          <a:endParaRPr lang="fr-FR" sz="20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810" y="3977869"/>
        <a:ext cx="8473728" cy="79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11/02/2024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plomatie.gouv.fr/fr/conseils-aux-voyageur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DA08B-909F-CF00-DD8C-CAEEDA84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0CBC4-4A93-06EA-98F0-2A207B2F3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928054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Chap. 6 – Organisation des déplacements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 Organiser un déplacement ou un planning de déplacement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EDF07D9-AF03-ED1E-5C6C-BDECF82C5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274253"/>
              </p:ext>
            </p:extLst>
          </p:nvPr>
        </p:nvGraphicFramePr>
        <p:xfrm>
          <a:off x="356673" y="1627031"/>
          <a:ext cx="10959564" cy="480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10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1.4. Dossier de voyage (feuille de route)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CC6F495-2675-42BF-AC41-72DA42DBA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615543"/>
              </p:ext>
            </p:extLst>
          </p:nvPr>
        </p:nvGraphicFramePr>
        <p:xfrm>
          <a:off x="495298" y="1185333"/>
          <a:ext cx="11192935" cy="526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15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1.5. Contrôles avant le départ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1EDFAE6-B501-46F7-8D94-AFBB35BBB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27029"/>
              </p:ext>
            </p:extLst>
          </p:nvPr>
        </p:nvGraphicFramePr>
        <p:xfrm>
          <a:off x="639651" y="1452033"/>
          <a:ext cx="10818253" cy="4334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588">
                  <a:extLst>
                    <a:ext uri="{9D8B030D-6E8A-4147-A177-3AD203B41FA5}">
                      <a16:colId xmlns:a16="http://schemas.microsoft.com/office/drawing/2014/main" val="2945179084"/>
                    </a:ext>
                  </a:extLst>
                </a:gridCol>
                <a:gridCol w="5409665">
                  <a:extLst>
                    <a:ext uri="{9D8B030D-6E8A-4147-A177-3AD203B41FA5}">
                      <a16:colId xmlns:a16="http://schemas.microsoft.com/office/drawing/2014/main" val="2156113106"/>
                    </a:ext>
                  </a:extLst>
                </a:gridCol>
              </a:tblGrid>
              <a:tr h="6913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Anticiper son absence du bureau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S'assurer que tout est OK avant le départ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143510"/>
                  </a:ext>
                </a:extLst>
              </a:tr>
              <a:tr h="364357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Inscrire le déplacement dans l’agenda partagé,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Informer les supérieurs et les collègues directs,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rien prévoir pendant l’absence et décaler les rendez-vous déjà prévus,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Anticiper et planifier les échéances qui suivront le déplacement.</a:t>
                      </a:r>
                      <a:endParaRPr lang="fr-FR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Vérifier les billets et les réservations,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Confirmer la venue auprès des interlocuteurs prévus,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Rappeler son départ aux collaborateurs quotidiens,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2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Préparer les documents demandés à l'aéroport pour gagner du temps.</a:t>
                      </a:r>
                      <a:endParaRPr lang="fr-F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3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3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098" y="227440"/>
            <a:ext cx="7068726" cy="913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Chap. 6 – </a:t>
            </a:r>
            <a:r>
              <a:rPr lang="en-US" sz="2800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8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déplacements</a:t>
            </a:r>
            <a:br>
              <a:rPr lang="en-US" sz="33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</a:t>
            </a:r>
            <a:r>
              <a:rPr lang="en-U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déplacement</a:t>
            </a:r>
            <a:r>
              <a:rPr lang="en-U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planning</a:t>
            </a:r>
            <a:endParaRPr lang="en-US" sz="3300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EAAB0-3537-429B-A7D1-F7CD47719A3D}"/>
              </a:ext>
            </a:extLst>
          </p:cNvPr>
          <p:cNvSpPr/>
          <p:nvPr/>
        </p:nvSpPr>
        <p:spPr>
          <a:xfrm>
            <a:off x="167098" y="1536290"/>
            <a:ext cx="7115611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C’est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mission delicate car la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personne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doit savoir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s’adapter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aux exigences de chacun,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notamment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lorsqu’ils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concernent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membres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la direction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des cadres.</a:t>
            </a: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tâches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consistent à identifier le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contexte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les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contraintes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planifier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les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déplacements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à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réserver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moyens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transport, des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hébergements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des restaurants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à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réaliser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les démarches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administratives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indispensables à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certains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déplacements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notamment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à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l’étranger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habits, personne, chaussures, Bagages et sacs&#10;&#10;Description générée automatiquement">
            <a:extLst>
              <a:ext uri="{FF2B5EF4-FFF2-40B4-BE49-F238E27FC236}">
                <a16:creationId xmlns:a16="http://schemas.microsoft.com/office/drawing/2014/main" id="{7B4147D9-7DA2-B739-08EF-88731366FA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r="16079" b="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901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1.1. Collecter les informations utiles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BCEF49-005E-46FA-AD35-22C0E970E9CA}"/>
              </a:ext>
            </a:extLst>
          </p:cNvPr>
          <p:cNvSpPr/>
          <p:nvPr/>
        </p:nvSpPr>
        <p:spPr>
          <a:xfrm>
            <a:off x="807075" y="1910724"/>
            <a:ext cx="1047052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collaborateur chargé d’organiser le déplacement doit commencer par collecter les informations clés du voyage afin de pouvoir programmer les réservations. </a:t>
            </a:r>
          </a:p>
          <a:p>
            <a:pPr algn="just">
              <a:spcAft>
                <a:spcPts val="600"/>
              </a:spcAft>
            </a:pP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Ces dernières changent selon</a:t>
            </a:r>
          </a:p>
          <a:p>
            <a:pPr marL="717550" indent="-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et la destination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voyage, (nationale, internationale), </a:t>
            </a:r>
          </a:p>
          <a:p>
            <a:pPr marL="717550" indent="-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prestations à organiser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(transport, hôtel, restaurant, location de voiture, etc.) </a:t>
            </a:r>
          </a:p>
          <a:p>
            <a:pPr marL="717550" indent="-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 de la personne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(dirigeant, cadre, employé…).</a:t>
            </a:r>
            <a:endParaRPr lang="fr-FR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7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A6283-BF00-A724-983C-133D964B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54DC7-7667-3071-7A17-60A3552B9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1.1. Collecter les informations utiles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A0C0CF3-D551-55CF-9730-6AAABF7E7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55784"/>
              </p:ext>
            </p:extLst>
          </p:nvPr>
        </p:nvGraphicFramePr>
        <p:xfrm>
          <a:off x="699466" y="1675626"/>
          <a:ext cx="10552376" cy="466358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552376">
                  <a:extLst>
                    <a:ext uri="{9D8B030D-6E8A-4147-A177-3AD203B41FA5}">
                      <a16:colId xmlns:a16="http://schemas.microsoft.com/office/drawing/2014/main" val="2532425490"/>
                    </a:ext>
                  </a:extLst>
                </a:gridCol>
              </a:tblGrid>
              <a:tr h="5438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à collecter selon la nature du déplacement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2083"/>
                  </a:ext>
                </a:extLst>
              </a:tr>
              <a:tr h="5280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un planning de déplacement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8604"/>
                  </a:ext>
                </a:extLst>
              </a:tr>
              <a:tr h="359171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produits à collecter ou des gens à rencontrer.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zone géographique de la tournée. 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emplacement sites de collecte ou des personnes à rencontrer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contraintes de dates ou d’horaires.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contraintes logistiques de transport (véhicules, itinéraires...)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matériel de collecte (caisse, boite, benne…) 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1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28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1.1. Collecter les informations utiles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D17225-0178-4286-8D1A-EDE0920CD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83826"/>
              </p:ext>
            </p:extLst>
          </p:nvPr>
        </p:nvGraphicFramePr>
        <p:xfrm>
          <a:off x="579968" y="1439558"/>
          <a:ext cx="11078632" cy="4618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0932">
                  <a:extLst>
                    <a:ext uri="{9D8B030D-6E8A-4147-A177-3AD203B41FA5}">
                      <a16:colId xmlns:a16="http://schemas.microsoft.com/office/drawing/2014/main" val="2362175925"/>
                    </a:ext>
                  </a:extLst>
                </a:gridCol>
                <a:gridCol w="5727700">
                  <a:extLst>
                    <a:ext uri="{9D8B030D-6E8A-4147-A177-3AD203B41FA5}">
                      <a16:colId xmlns:a16="http://schemas.microsoft.com/office/drawing/2014/main" val="2404794007"/>
                    </a:ext>
                  </a:extLst>
                </a:gridCol>
              </a:tblGrid>
              <a:tr h="568212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Déplacement ponctuel du personnel dans le cadre d’un déplacement d’affaires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35625"/>
                  </a:ext>
                </a:extLst>
              </a:tr>
              <a:tr h="40501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voyageur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 et prénom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 naissance et nationalité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 d’identité, passeport (selon destination)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Permis de conduire (si location d’un véhicule)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 occupé et statut dans l’entreprise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complémentaires : régime alimentaire, spécificités médicales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assurances de l’entreprise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voyage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 départ et date de retour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Lieu de départ et lieu d’arrivée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 de déplacement à utiliser et préférence de la personne (voiture, train, avion…)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 de réduction éventuelle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hébergement et lieu d’hébergement requis ou souhaité, durée de l’hébergement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disponible.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52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1.1. Collecter les informations utiles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D17225-0178-4286-8D1A-EDE0920CD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66939"/>
              </p:ext>
            </p:extLst>
          </p:nvPr>
        </p:nvGraphicFramePr>
        <p:xfrm>
          <a:off x="572950" y="1452259"/>
          <a:ext cx="10984050" cy="4588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3583">
                  <a:extLst>
                    <a:ext uri="{9D8B030D-6E8A-4147-A177-3AD203B41FA5}">
                      <a16:colId xmlns:a16="http://schemas.microsoft.com/office/drawing/2014/main" val="2362175925"/>
                    </a:ext>
                  </a:extLst>
                </a:gridCol>
                <a:gridCol w="7120467">
                  <a:extLst>
                    <a:ext uri="{9D8B030D-6E8A-4147-A177-3AD203B41FA5}">
                      <a16:colId xmlns:a16="http://schemas.microsoft.com/office/drawing/2014/main" val="2404794007"/>
                    </a:ext>
                  </a:extLst>
                </a:gridCol>
              </a:tblGrid>
              <a:tr h="624107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à collecter selon la nature du déplacement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35625"/>
                  </a:ext>
                </a:extLst>
              </a:tr>
              <a:tr h="396460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Bagages et matériels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Matériels à emporter (ordinateur échantillons…)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bagages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Déclaration à réaliser en douane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Limites de poids et de taille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Voyage à l’étranger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selon le pays</a:t>
                      </a:r>
                    </a:p>
                    <a:p>
                      <a:pPr marL="342900" lvl="0" indent="-342900">
                        <a:spcAft>
                          <a:spcPts val="3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 sanitaires du voyageur 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carnet de vaccination groupe sanguin (selon la destination)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Contraintes sanitaires du pays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vaccination, maladie, traitement… </a:t>
                      </a:r>
                    </a:p>
                    <a:p>
                      <a:pPr marR="9525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Obtenir des renseignements 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 pays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site du ministère des Affaires étrangères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www.diplomatie.gouv.fr/fr/conseils-aux-voyageurs/</a:t>
                      </a:r>
                      <a:r>
                        <a:rPr lang="fr-FR" sz="1800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Formalités douanières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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ambassades des pays concernés en France ou consulter leurs sites respectifs.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58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8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1.1. Collecter les informations utiles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D17225-0178-4286-8D1A-EDE0920CD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27621"/>
              </p:ext>
            </p:extLst>
          </p:nvPr>
        </p:nvGraphicFramePr>
        <p:xfrm>
          <a:off x="572950" y="1452259"/>
          <a:ext cx="10984050" cy="4525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4050">
                  <a:extLst>
                    <a:ext uri="{9D8B030D-6E8A-4147-A177-3AD203B41FA5}">
                      <a16:colId xmlns:a16="http://schemas.microsoft.com/office/drawing/2014/main" val="2362175925"/>
                    </a:ext>
                  </a:extLst>
                </a:gridCol>
              </a:tblGrid>
              <a:tr h="1057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Informations à collecter selon la nature du déplacement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 anchor="ctr"/>
                </a:tc>
                <a:extLst>
                  <a:ext uri="{0D108BD9-81ED-4DB2-BD59-A6C34878D82A}">
                    <a16:rowId xmlns:a16="http://schemas.microsoft.com/office/drawing/2014/main" val="1854935625"/>
                  </a:ext>
                </a:extLst>
              </a:tr>
              <a:tr h="346724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interrogations</a:t>
                      </a:r>
                    </a:p>
                    <a:p>
                      <a:pPr marL="342900" lvl="0" indent="-342900" algn="just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la personnalité, le déplacement doit-il être clé en main ?  Faut-il prévoir un accueil personnalisé à l’arrivée dans la gare ou l’aéroport. Faut-il prévoir un taxi ou la personne doit-elle se débrouiller sur place ?</a:t>
                      </a:r>
                    </a:p>
                    <a:p>
                      <a:pPr marL="342900" lvl="0" indent="-342900" algn="just">
                        <a:spcBef>
                          <a:spcPts val="18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les visites de clients ou de fournisseurs : quelle doit être la qualité du service proposé ? Quelle doivent être la catégorie de l’hôtel et la qualité du restaurant ? quels doivent être les menus, les vins proposés ? Il en va de l’image de l’entreprise et donc des contrats futurs.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365" marR="6636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2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13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1.2. Fichier des profils voyageurs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E5E82-84C5-4C64-B355-98FA270B96BA}"/>
              </a:ext>
            </a:extLst>
          </p:cNvPr>
          <p:cNvSpPr/>
          <p:nvPr/>
        </p:nvSpPr>
        <p:spPr>
          <a:xfrm>
            <a:off x="876300" y="1683569"/>
            <a:ext cx="10439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les entreprises, l’organisation des déplacements peut prendre beaucoup de temps et concerner de nombreux salariés.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gagner du temps il est possible de créer un fichier qui récapitule les </a:t>
            </a:r>
            <a:r>
              <a:rPr lang="fr-FR" sz="22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caractéristiques de chaque personne ainsi que les copies des documents clés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(carte identité, permis de conduire, passeport, carte de fidélité, etc.).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peut également contenir </a:t>
            </a:r>
            <a:r>
              <a:rPr lang="fr-FR" sz="22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attentes ou préférences de chaque personne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s’y référer à chaque organisation de voyage (habitudes, problème de santé, type de nourriture, places dans les trains, compagnie aérienne, etc.).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type de fichier concerne principalement les voyageurs réguliers.</a:t>
            </a:r>
          </a:p>
        </p:txBody>
      </p:sp>
    </p:spTree>
    <p:extLst>
      <p:ext uri="{BB962C8B-B14F-4D97-AF65-F5344CB8AC3E}">
        <p14:creationId xmlns:p14="http://schemas.microsoft.com/office/powerpoint/2010/main" val="250766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" y="55033"/>
            <a:ext cx="10236200" cy="10287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Organiser un déplacement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1.3. Ordre de mission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62D0-563C-47BB-9A2B-A0EA557DFA68}"/>
              </a:ext>
            </a:extLst>
          </p:cNvPr>
          <p:cNvSpPr/>
          <p:nvPr/>
        </p:nvSpPr>
        <p:spPr>
          <a:xfrm>
            <a:off x="626533" y="1603766"/>
            <a:ext cx="1042035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voyage doit être précédé d’une autorisation administrative destinée à contrôler les motifs et caractéristiques du déplacement.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valide la prise en charge juridique, le budget et la prise en charge des frais de déplacement qui en résulteront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3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formulaire qui récapitule les caractéristiques du déplacement. </a:t>
            </a:r>
          </a:p>
          <a:p>
            <a:pPr marL="342900" indent="-342900" algn="just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document permet à l’attaché de gestion l’organiser le voyage et de faire les réservations adéquates.</a:t>
            </a:r>
          </a:p>
        </p:txBody>
      </p:sp>
    </p:spTree>
    <p:extLst>
      <p:ext uri="{BB962C8B-B14F-4D97-AF65-F5344CB8AC3E}">
        <p14:creationId xmlns:p14="http://schemas.microsoft.com/office/powerpoint/2010/main" val="426798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1102</Words>
  <Application>Microsoft Office PowerPoint</Application>
  <PresentationFormat>Grand écran</PresentationFormat>
  <Paragraphs>94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Chap. 6 – Organisation des déplacements 1. Organiser un déplacement ou un planning de déplacement</vt:lpstr>
      <vt:lpstr>Chap. 6 – Organisation des déplacements 1. Organiser un déplacement ou un planning</vt:lpstr>
      <vt:lpstr>1. Organiser un déplacement 1.1. Collecter les informations utiles</vt:lpstr>
      <vt:lpstr>1. Organiser un déplacement 1.1. Collecter les informations utiles</vt:lpstr>
      <vt:lpstr>1. Organiser un déplacement 1.1. Collecter les informations utiles</vt:lpstr>
      <vt:lpstr>1. Organiser un déplacement 1.1. Collecter les informations utiles</vt:lpstr>
      <vt:lpstr>1. Organiser un déplacement 1.1. Collecter les informations utiles</vt:lpstr>
      <vt:lpstr>1. Organiser un déplacement 1.2. Fichier des profils voyageurs</vt:lpstr>
      <vt:lpstr>1. Organiser un déplacement 1.3. Ordre de mission</vt:lpstr>
      <vt:lpstr>1. Organiser un déplacement 1.4. Dossier de voyage (feuille de route)</vt:lpstr>
      <vt:lpstr>1. Organiser un déplacement 1.5. Contrôles avant le départ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36</cp:revision>
  <dcterms:created xsi:type="dcterms:W3CDTF">2014-01-16T23:14:09Z</dcterms:created>
  <dcterms:modified xsi:type="dcterms:W3CDTF">2024-02-11T00:02:42Z</dcterms:modified>
</cp:coreProperties>
</file>