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BA6384-AB6A-441D-8A39-C2EF6FAD81A8}" type="doc">
      <dgm:prSet loTypeId="urn:microsoft.com/office/officeart/2005/8/layout/cycle5" loCatId="cycle" qsTypeId="urn:microsoft.com/office/officeart/2005/8/quickstyle/3d2" qsCatId="3D" csTypeId="urn:microsoft.com/office/officeart/2005/8/colors/accent1_2" csCatId="accent1" phldr="1"/>
      <dgm:spPr/>
    </dgm:pt>
    <dgm:pt modelId="{7E4810E9-C06B-4C94-BECF-3C60CD6C579E}">
      <dgm:prSet phldrT="[Texte]" custT="1"/>
      <dgm:spPr/>
      <dgm:t>
        <a:bodyPr/>
        <a:lstStyle/>
        <a:p>
          <a:r>
            <a:rPr lang="fr-FR" sz="800"/>
            <a:t>Collecte</a:t>
          </a:r>
        </a:p>
      </dgm:t>
    </dgm:pt>
    <dgm:pt modelId="{D6ACDFB7-3E85-4886-A4B8-3E31AA43350B}" type="parTrans" cxnId="{819390C4-0798-48E5-9CF2-EA2894DDE995}">
      <dgm:prSet/>
      <dgm:spPr/>
      <dgm:t>
        <a:bodyPr/>
        <a:lstStyle/>
        <a:p>
          <a:endParaRPr lang="fr-FR"/>
        </a:p>
      </dgm:t>
    </dgm:pt>
    <dgm:pt modelId="{3F7DD091-2B8B-495A-BA27-F8103EA0DA8E}" type="sibTrans" cxnId="{819390C4-0798-48E5-9CF2-EA2894DDE995}">
      <dgm:prSet/>
      <dgm:spPr/>
      <dgm:t>
        <a:bodyPr/>
        <a:lstStyle/>
        <a:p>
          <a:endParaRPr lang="fr-FR"/>
        </a:p>
      </dgm:t>
    </dgm:pt>
    <dgm:pt modelId="{A26822B2-9151-4323-9C27-E92BF4ACAD4E}">
      <dgm:prSet phldrT="[Texte]" custT="1"/>
      <dgm:spPr/>
      <dgm:t>
        <a:bodyPr/>
        <a:lstStyle/>
        <a:p>
          <a:r>
            <a:rPr lang="fr-FR" sz="800"/>
            <a:t>Saisie</a:t>
          </a:r>
        </a:p>
      </dgm:t>
    </dgm:pt>
    <dgm:pt modelId="{B0955CD6-2A99-44E1-A527-35ED815BDB92}" type="parTrans" cxnId="{BEFF9437-7C8C-4FA4-9399-F361020EE5FD}">
      <dgm:prSet/>
      <dgm:spPr/>
      <dgm:t>
        <a:bodyPr/>
        <a:lstStyle/>
        <a:p>
          <a:endParaRPr lang="fr-FR"/>
        </a:p>
      </dgm:t>
    </dgm:pt>
    <dgm:pt modelId="{5B10AA1D-3E6E-4214-8741-4605CF212F21}" type="sibTrans" cxnId="{BEFF9437-7C8C-4FA4-9399-F361020EE5FD}">
      <dgm:prSet/>
      <dgm:spPr/>
      <dgm:t>
        <a:bodyPr/>
        <a:lstStyle/>
        <a:p>
          <a:endParaRPr lang="fr-FR"/>
        </a:p>
      </dgm:t>
    </dgm:pt>
    <dgm:pt modelId="{DBE1D03D-4E34-4832-BE1F-32A9D9522BA1}">
      <dgm:prSet phldrT="[Texte]" custT="1"/>
      <dgm:spPr/>
      <dgm:t>
        <a:bodyPr/>
        <a:lstStyle/>
        <a:p>
          <a:r>
            <a:rPr lang="fr-FR" sz="800"/>
            <a:t>Traitement</a:t>
          </a:r>
          <a:endParaRPr lang="fr-FR" sz="1100"/>
        </a:p>
      </dgm:t>
    </dgm:pt>
    <dgm:pt modelId="{1A17BAAA-C789-4873-8F86-F8869453265E}" type="parTrans" cxnId="{4061E60A-8420-401F-BB04-743E0E485BE8}">
      <dgm:prSet/>
      <dgm:spPr/>
      <dgm:t>
        <a:bodyPr/>
        <a:lstStyle/>
        <a:p>
          <a:endParaRPr lang="fr-FR"/>
        </a:p>
      </dgm:t>
    </dgm:pt>
    <dgm:pt modelId="{E56FC065-1895-490A-BB94-8DC7B51A4287}" type="sibTrans" cxnId="{4061E60A-8420-401F-BB04-743E0E485BE8}">
      <dgm:prSet/>
      <dgm:spPr/>
      <dgm:t>
        <a:bodyPr/>
        <a:lstStyle/>
        <a:p>
          <a:endParaRPr lang="fr-FR"/>
        </a:p>
      </dgm:t>
    </dgm:pt>
    <dgm:pt modelId="{8E12E176-124E-45C6-9031-E46A7D74B9E5}">
      <dgm:prSet custT="1"/>
      <dgm:spPr/>
      <dgm:t>
        <a:bodyPr/>
        <a:lstStyle/>
        <a:p>
          <a:r>
            <a:rPr lang="fr-FR" sz="800"/>
            <a:t>Diffusion</a:t>
          </a:r>
        </a:p>
      </dgm:t>
    </dgm:pt>
    <dgm:pt modelId="{F491EC08-3AC2-4D56-94E0-35DFA12F7D38}" type="parTrans" cxnId="{2E64E805-AD7E-4875-A725-236EF9BA84F3}">
      <dgm:prSet/>
      <dgm:spPr/>
      <dgm:t>
        <a:bodyPr/>
        <a:lstStyle/>
        <a:p>
          <a:endParaRPr lang="fr-FR"/>
        </a:p>
      </dgm:t>
    </dgm:pt>
    <dgm:pt modelId="{EC2ABCE9-BB84-46E8-8D1B-71536D47F0A0}" type="sibTrans" cxnId="{2E64E805-AD7E-4875-A725-236EF9BA84F3}">
      <dgm:prSet/>
      <dgm:spPr/>
      <dgm:t>
        <a:bodyPr/>
        <a:lstStyle/>
        <a:p>
          <a:endParaRPr lang="fr-FR"/>
        </a:p>
      </dgm:t>
    </dgm:pt>
    <dgm:pt modelId="{DFB5C66B-BF51-4A87-B22F-8F4600829247}" type="pres">
      <dgm:prSet presAssocID="{24BA6384-AB6A-441D-8A39-C2EF6FAD81A8}" presName="cycle" presStyleCnt="0">
        <dgm:presLayoutVars>
          <dgm:dir/>
          <dgm:resizeHandles val="exact"/>
        </dgm:presLayoutVars>
      </dgm:prSet>
      <dgm:spPr/>
    </dgm:pt>
    <dgm:pt modelId="{E22285FC-C0F5-4F19-9674-0722ABB8F10F}" type="pres">
      <dgm:prSet presAssocID="{7E4810E9-C06B-4C94-BECF-3C60CD6C579E}" presName="node" presStyleLbl="node1" presStyleIdx="0" presStyleCnt="4" custScaleX="114777" custScaleY="114470" custRadScaleRad="94676" custRadScaleInc="-7699">
        <dgm:presLayoutVars>
          <dgm:bulletEnabled val="1"/>
        </dgm:presLayoutVars>
      </dgm:prSet>
      <dgm:spPr/>
    </dgm:pt>
    <dgm:pt modelId="{5083D3B9-58D9-4176-A584-9E5BBAAE8F40}" type="pres">
      <dgm:prSet presAssocID="{7E4810E9-C06B-4C94-BECF-3C60CD6C579E}" presName="spNode" presStyleCnt="0"/>
      <dgm:spPr/>
    </dgm:pt>
    <dgm:pt modelId="{5044995E-67D6-43C6-ABB1-17E4C696CD8A}" type="pres">
      <dgm:prSet presAssocID="{3F7DD091-2B8B-495A-BA27-F8103EA0DA8E}" presName="sibTrans" presStyleLbl="sibTrans1D1" presStyleIdx="0" presStyleCnt="4"/>
      <dgm:spPr/>
    </dgm:pt>
    <dgm:pt modelId="{E65AAC1A-E02A-4D85-A649-F8487D4870AD}" type="pres">
      <dgm:prSet presAssocID="{A26822B2-9151-4323-9C27-E92BF4ACAD4E}" presName="node" presStyleLbl="node1" presStyleIdx="1" presStyleCnt="4" custScaleX="113137" custScaleY="104916" custRadScaleRad="80998">
        <dgm:presLayoutVars>
          <dgm:bulletEnabled val="1"/>
        </dgm:presLayoutVars>
      </dgm:prSet>
      <dgm:spPr/>
    </dgm:pt>
    <dgm:pt modelId="{4C0A9391-8A1B-4341-9D6A-C37F611989D6}" type="pres">
      <dgm:prSet presAssocID="{A26822B2-9151-4323-9C27-E92BF4ACAD4E}" presName="spNode" presStyleCnt="0"/>
      <dgm:spPr/>
    </dgm:pt>
    <dgm:pt modelId="{0C890AB1-999D-44B2-B775-1A3C18250562}" type="pres">
      <dgm:prSet presAssocID="{5B10AA1D-3E6E-4214-8741-4605CF212F21}" presName="sibTrans" presStyleLbl="sibTrans1D1" presStyleIdx="1" presStyleCnt="4"/>
      <dgm:spPr/>
    </dgm:pt>
    <dgm:pt modelId="{24B01FC6-DA8C-4FEC-8920-8E2D91E7FEA7}" type="pres">
      <dgm:prSet presAssocID="{DBE1D03D-4E34-4832-BE1F-32A9D9522BA1}" presName="node" presStyleLbl="node1" presStyleIdx="2" presStyleCnt="4" custScaleX="126288" custScaleY="121694" custRadScaleRad="94535">
        <dgm:presLayoutVars>
          <dgm:bulletEnabled val="1"/>
        </dgm:presLayoutVars>
      </dgm:prSet>
      <dgm:spPr/>
    </dgm:pt>
    <dgm:pt modelId="{D95A2729-111B-4346-A1DD-8DB3CF3B9EC5}" type="pres">
      <dgm:prSet presAssocID="{DBE1D03D-4E34-4832-BE1F-32A9D9522BA1}" presName="spNode" presStyleCnt="0"/>
      <dgm:spPr/>
    </dgm:pt>
    <dgm:pt modelId="{543BBAD1-E266-42A1-B6B6-C3926A91ACAD}" type="pres">
      <dgm:prSet presAssocID="{E56FC065-1895-490A-BB94-8DC7B51A4287}" presName="sibTrans" presStyleLbl="sibTrans1D1" presStyleIdx="2" presStyleCnt="4"/>
      <dgm:spPr/>
    </dgm:pt>
    <dgm:pt modelId="{7B1DA764-7B97-41F5-8FA9-919C14766A75}" type="pres">
      <dgm:prSet presAssocID="{8E12E176-124E-45C6-9031-E46A7D74B9E5}" presName="node" presStyleLbl="node1" presStyleIdx="3" presStyleCnt="4" custScaleX="119092" custScaleY="102359" custRadScaleRad="78632" custRadScaleInc="2885">
        <dgm:presLayoutVars>
          <dgm:bulletEnabled val="1"/>
        </dgm:presLayoutVars>
      </dgm:prSet>
      <dgm:spPr/>
    </dgm:pt>
    <dgm:pt modelId="{544214C8-1D22-41EC-BD79-5A975E3F2E8F}" type="pres">
      <dgm:prSet presAssocID="{8E12E176-124E-45C6-9031-E46A7D74B9E5}" presName="spNode" presStyleCnt="0"/>
      <dgm:spPr/>
    </dgm:pt>
    <dgm:pt modelId="{9F351090-7BAA-4F07-AF7F-B9F5AF46AC98}" type="pres">
      <dgm:prSet presAssocID="{EC2ABCE9-BB84-46E8-8D1B-71536D47F0A0}" presName="sibTrans" presStyleLbl="sibTrans1D1" presStyleIdx="3" presStyleCnt="4"/>
      <dgm:spPr/>
    </dgm:pt>
  </dgm:ptLst>
  <dgm:cxnLst>
    <dgm:cxn modelId="{2E64E805-AD7E-4875-A725-236EF9BA84F3}" srcId="{24BA6384-AB6A-441D-8A39-C2EF6FAD81A8}" destId="{8E12E176-124E-45C6-9031-E46A7D74B9E5}" srcOrd="3" destOrd="0" parTransId="{F491EC08-3AC2-4D56-94E0-35DFA12F7D38}" sibTransId="{EC2ABCE9-BB84-46E8-8D1B-71536D47F0A0}"/>
    <dgm:cxn modelId="{4061E60A-8420-401F-BB04-743E0E485BE8}" srcId="{24BA6384-AB6A-441D-8A39-C2EF6FAD81A8}" destId="{DBE1D03D-4E34-4832-BE1F-32A9D9522BA1}" srcOrd="2" destOrd="0" parTransId="{1A17BAAA-C789-4873-8F86-F8869453265E}" sibTransId="{E56FC065-1895-490A-BB94-8DC7B51A4287}"/>
    <dgm:cxn modelId="{BEFF9437-7C8C-4FA4-9399-F361020EE5FD}" srcId="{24BA6384-AB6A-441D-8A39-C2EF6FAD81A8}" destId="{A26822B2-9151-4323-9C27-E92BF4ACAD4E}" srcOrd="1" destOrd="0" parTransId="{B0955CD6-2A99-44E1-A527-35ED815BDB92}" sibTransId="{5B10AA1D-3E6E-4214-8741-4605CF212F21}"/>
    <dgm:cxn modelId="{5B364A40-F3C2-4F94-9FF6-A5936943E7FF}" type="presOf" srcId="{3F7DD091-2B8B-495A-BA27-F8103EA0DA8E}" destId="{5044995E-67D6-43C6-ABB1-17E4C696CD8A}" srcOrd="0" destOrd="0" presId="urn:microsoft.com/office/officeart/2005/8/layout/cycle5"/>
    <dgm:cxn modelId="{2B397347-2E3E-416A-816D-B5C1D52469D0}" type="presOf" srcId="{8E12E176-124E-45C6-9031-E46A7D74B9E5}" destId="{7B1DA764-7B97-41F5-8FA9-919C14766A75}" srcOrd="0" destOrd="0" presId="urn:microsoft.com/office/officeart/2005/8/layout/cycle5"/>
    <dgm:cxn modelId="{D3626A81-36E0-4DD5-B14D-2CE4DE0DA63F}" type="presOf" srcId="{A26822B2-9151-4323-9C27-E92BF4ACAD4E}" destId="{E65AAC1A-E02A-4D85-A649-F8487D4870AD}" srcOrd="0" destOrd="0" presId="urn:microsoft.com/office/officeart/2005/8/layout/cycle5"/>
    <dgm:cxn modelId="{819390C4-0798-48E5-9CF2-EA2894DDE995}" srcId="{24BA6384-AB6A-441D-8A39-C2EF6FAD81A8}" destId="{7E4810E9-C06B-4C94-BECF-3C60CD6C579E}" srcOrd="0" destOrd="0" parTransId="{D6ACDFB7-3E85-4886-A4B8-3E31AA43350B}" sibTransId="{3F7DD091-2B8B-495A-BA27-F8103EA0DA8E}"/>
    <dgm:cxn modelId="{F148D5C4-EE27-47A4-AA73-7829E0205FD0}" type="presOf" srcId="{5B10AA1D-3E6E-4214-8741-4605CF212F21}" destId="{0C890AB1-999D-44B2-B775-1A3C18250562}" srcOrd="0" destOrd="0" presId="urn:microsoft.com/office/officeart/2005/8/layout/cycle5"/>
    <dgm:cxn modelId="{BF4554D1-5FB9-4166-928C-75BAE5FE4409}" type="presOf" srcId="{DBE1D03D-4E34-4832-BE1F-32A9D9522BA1}" destId="{24B01FC6-DA8C-4FEC-8920-8E2D91E7FEA7}" srcOrd="0" destOrd="0" presId="urn:microsoft.com/office/officeart/2005/8/layout/cycle5"/>
    <dgm:cxn modelId="{734E79E9-E3A0-4E06-9F6D-C93775A2CD67}" type="presOf" srcId="{EC2ABCE9-BB84-46E8-8D1B-71536D47F0A0}" destId="{9F351090-7BAA-4F07-AF7F-B9F5AF46AC98}" srcOrd="0" destOrd="0" presId="urn:microsoft.com/office/officeart/2005/8/layout/cycle5"/>
    <dgm:cxn modelId="{9933E7EB-1119-4239-96F8-4C4185CB9AF8}" type="presOf" srcId="{E56FC065-1895-490A-BB94-8DC7B51A4287}" destId="{543BBAD1-E266-42A1-B6B6-C3926A91ACAD}" srcOrd="0" destOrd="0" presId="urn:microsoft.com/office/officeart/2005/8/layout/cycle5"/>
    <dgm:cxn modelId="{70DC1EF4-28EF-4B0F-87C7-7BBA3A8FAC94}" type="presOf" srcId="{7E4810E9-C06B-4C94-BECF-3C60CD6C579E}" destId="{E22285FC-C0F5-4F19-9674-0722ABB8F10F}" srcOrd="0" destOrd="0" presId="urn:microsoft.com/office/officeart/2005/8/layout/cycle5"/>
    <dgm:cxn modelId="{A4E680F8-AD50-43D9-BEFC-D2C5EB21894A}" type="presOf" srcId="{24BA6384-AB6A-441D-8A39-C2EF6FAD81A8}" destId="{DFB5C66B-BF51-4A87-B22F-8F4600829247}" srcOrd="0" destOrd="0" presId="urn:microsoft.com/office/officeart/2005/8/layout/cycle5"/>
    <dgm:cxn modelId="{79A6337A-7A9E-46F7-961D-2637F9C75DAC}" type="presParOf" srcId="{DFB5C66B-BF51-4A87-B22F-8F4600829247}" destId="{E22285FC-C0F5-4F19-9674-0722ABB8F10F}" srcOrd="0" destOrd="0" presId="urn:microsoft.com/office/officeart/2005/8/layout/cycle5"/>
    <dgm:cxn modelId="{5DEDDEE0-1A64-4255-8C59-864487A8F3EB}" type="presParOf" srcId="{DFB5C66B-BF51-4A87-B22F-8F4600829247}" destId="{5083D3B9-58D9-4176-A584-9E5BBAAE8F40}" srcOrd="1" destOrd="0" presId="urn:microsoft.com/office/officeart/2005/8/layout/cycle5"/>
    <dgm:cxn modelId="{8B3DCF5F-29B2-4492-9B4A-0E21B8B3E8F1}" type="presParOf" srcId="{DFB5C66B-BF51-4A87-B22F-8F4600829247}" destId="{5044995E-67D6-43C6-ABB1-17E4C696CD8A}" srcOrd="2" destOrd="0" presId="urn:microsoft.com/office/officeart/2005/8/layout/cycle5"/>
    <dgm:cxn modelId="{C6C0D49A-F5A5-4A78-95BC-78153520C52E}" type="presParOf" srcId="{DFB5C66B-BF51-4A87-B22F-8F4600829247}" destId="{E65AAC1A-E02A-4D85-A649-F8487D4870AD}" srcOrd="3" destOrd="0" presId="urn:microsoft.com/office/officeart/2005/8/layout/cycle5"/>
    <dgm:cxn modelId="{D202498F-2384-45D1-998D-1FF4D2E06616}" type="presParOf" srcId="{DFB5C66B-BF51-4A87-B22F-8F4600829247}" destId="{4C0A9391-8A1B-4341-9D6A-C37F611989D6}" srcOrd="4" destOrd="0" presId="urn:microsoft.com/office/officeart/2005/8/layout/cycle5"/>
    <dgm:cxn modelId="{8C2D340E-B795-4A87-AA35-E5F9644A430A}" type="presParOf" srcId="{DFB5C66B-BF51-4A87-B22F-8F4600829247}" destId="{0C890AB1-999D-44B2-B775-1A3C18250562}" srcOrd="5" destOrd="0" presId="urn:microsoft.com/office/officeart/2005/8/layout/cycle5"/>
    <dgm:cxn modelId="{C71A3E75-91C6-4714-8850-ABB6C03A6F0B}" type="presParOf" srcId="{DFB5C66B-BF51-4A87-B22F-8F4600829247}" destId="{24B01FC6-DA8C-4FEC-8920-8E2D91E7FEA7}" srcOrd="6" destOrd="0" presId="urn:microsoft.com/office/officeart/2005/8/layout/cycle5"/>
    <dgm:cxn modelId="{BDB6AC2F-D565-45C3-B550-B93DDA976C80}" type="presParOf" srcId="{DFB5C66B-BF51-4A87-B22F-8F4600829247}" destId="{D95A2729-111B-4346-A1DD-8DB3CF3B9EC5}" srcOrd="7" destOrd="0" presId="urn:microsoft.com/office/officeart/2005/8/layout/cycle5"/>
    <dgm:cxn modelId="{D2AE11E5-8E01-4484-BF7D-D012BE63BD6C}" type="presParOf" srcId="{DFB5C66B-BF51-4A87-B22F-8F4600829247}" destId="{543BBAD1-E266-42A1-B6B6-C3926A91ACAD}" srcOrd="8" destOrd="0" presId="urn:microsoft.com/office/officeart/2005/8/layout/cycle5"/>
    <dgm:cxn modelId="{068C1720-ECFD-45EC-8967-70C4B632575E}" type="presParOf" srcId="{DFB5C66B-BF51-4A87-B22F-8F4600829247}" destId="{7B1DA764-7B97-41F5-8FA9-919C14766A75}" srcOrd="9" destOrd="0" presId="urn:microsoft.com/office/officeart/2005/8/layout/cycle5"/>
    <dgm:cxn modelId="{B7DFF223-8411-475D-9519-38E483BF66D6}" type="presParOf" srcId="{DFB5C66B-BF51-4A87-B22F-8F4600829247}" destId="{544214C8-1D22-41EC-BD79-5A975E3F2E8F}" srcOrd="10" destOrd="0" presId="urn:microsoft.com/office/officeart/2005/8/layout/cycle5"/>
    <dgm:cxn modelId="{6020234C-F071-4F6E-B99E-C7DC337DADCD}" type="presParOf" srcId="{DFB5C66B-BF51-4A87-B22F-8F4600829247}" destId="{9F351090-7BAA-4F07-AF7F-B9F5AF46AC9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BA6384-AB6A-441D-8A39-C2EF6FAD81A8}" type="doc">
      <dgm:prSet loTypeId="urn:microsoft.com/office/officeart/2005/8/layout/cycle5" loCatId="cycle" qsTypeId="urn:microsoft.com/office/officeart/2005/8/quickstyle/3d2" qsCatId="3D" csTypeId="urn:microsoft.com/office/officeart/2005/8/colors/accent1_2" csCatId="accent1" phldr="1"/>
      <dgm:spPr/>
    </dgm:pt>
    <dgm:pt modelId="{7E4810E9-C06B-4C94-BECF-3C60CD6C579E}">
      <dgm:prSet phldrT="[Texte]" custT="1"/>
      <dgm:spPr/>
      <dgm:t>
        <a:bodyPr/>
        <a:lstStyle/>
        <a:p>
          <a:r>
            <a:rPr lang="fr-FR" sz="800"/>
            <a:t>Collecte</a:t>
          </a:r>
        </a:p>
      </dgm:t>
    </dgm:pt>
    <dgm:pt modelId="{D6ACDFB7-3E85-4886-A4B8-3E31AA43350B}" type="parTrans" cxnId="{819390C4-0798-48E5-9CF2-EA2894DDE995}">
      <dgm:prSet/>
      <dgm:spPr/>
      <dgm:t>
        <a:bodyPr/>
        <a:lstStyle/>
        <a:p>
          <a:endParaRPr lang="fr-FR"/>
        </a:p>
      </dgm:t>
    </dgm:pt>
    <dgm:pt modelId="{3F7DD091-2B8B-495A-BA27-F8103EA0DA8E}" type="sibTrans" cxnId="{819390C4-0798-48E5-9CF2-EA2894DDE995}">
      <dgm:prSet/>
      <dgm:spPr/>
      <dgm:t>
        <a:bodyPr/>
        <a:lstStyle/>
        <a:p>
          <a:endParaRPr lang="fr-FR"/>
        </a:p>
      </dgm:t>
    </dgm:pt>
    <dgm:pt modelId="{A26822B2-9151-4323-9C27-E92BF4ACAD4E}">
      <dgm:prSet phldrT="[Texte]" custT="1"/>
      <dgm:spPr/>
      <dgm:t>
        <a:bodyPr/>
        <a:lstStyle/>
        <a:p>
          <a:r>
            <a:rPr lang="fr-FR" sz="800"/>
            <a:t>Saisie</a:t>
          </a:r>
        </a:p>
      </dgm:t>
    </dgm:pt>
    <dgm:pt modelId="{B0955CD6-2A99-44E1-A527-35ED815BDB92}" type="parTrans" cxnId="{BEFF9437-7C8C-4FA4-9399-F361020EE5FD}">
      <dgm:prSet/>
      <dgm:spPr/>
      <dgm:t>
        <a:bodyPr/>
        <a:lstStyle/>
        <a:p>
          <a:endParaRPr lang="fr-FR"/>
        </a:p>
      </dgm:t>
    </dgm:pt>
    <dgm:pt modelId="{5B10AA1D-3E6E-4214-8741-4605CF212F21}" type="sibTrans" cxnId="{BEFF9437-7C8C-4FA4-9399-F361020EE5FD}">
      <dgm:prSet/>
      <dgm:spPr/>
      <dgm:t>
        <a:bodyPr/>
        <a:lstStyle/>
        <a:p>
          <a:endParaRPr lang="fr-FR"/>
        </a:p>
      </dgm:t>
    </dgm:pt>
    <dgm:pt modelId="{DBE1D03D-4E34-4832-BE1F-32A9D9522BA1}">
      <dgm:prSet phldrT="[Texte]" custT="1"/>
      <dgm:spPr/>
      <dgm:t>
        <a:bodyPr/>
        <a:lstStyle/>
        <a:p>
          <a:r>
            <a:rPr lang="fr-FR" sz="800"/>
            <a:t>Traitement</a:t>
          </a:r>
          <a:endParaRPr lang="fr-FR" sz="1100"/>
        </a:p>
      </dgm:t>
    </dgm:pt>
    <dgm:pt modelId="{1A17BAAA-C789-4873-8F86-F8869453265E}" type="parTrans" cxnId="{4061E60A-8420-401F-BB04-743E0E485BE8}">
      <dgm:prSet/>
      <dgm:spPr/>
      <dgm:t>
        <a:bodyPr/>
        <a:lstStyle/>
        <a:p>
          <a:endParaRPr lang="fr-FR"/>
        </a:p>
      </dgm:t>
    </dgm:pt>
    <dgm:pt modelId="{E56FC065-1895-490A-BB94-8DC7B51A4287}" type="sibTrans" cxnId="{4061E60A-8420-401F-BB04-743E0E485BE8}">
      <dgm:prSet/>
      <dgm:spPr/>
      <dgm:t>
        <a:bodyPr/>
        <a:lstStyle/>
        <a:p>
          <a:endParaRPr lang="fr-FR"/>
        </a:p>
      </dgm:t>
    </dgm:pt>
    <dgm:pt modelId="{8E12E176-124E-45C6-9031-E46A7D74B9E5}">
      <dgm:prSet custT="1"/>
      <dgm:spPr/>
      <dgm:t>
        <a:bodyPr/>
        <a:lstStyle/>
        <a:p>
          <a:r>
            <a:rPr lang="fr-FR" sz="800"/>
            <a:t>Diffusion</a:t>
          </a:r>
        </a:p>
      </dgm:t>
    </dgm:pt>
    <dgm:pt modelId="{F491EC08-3AC2-4D56-94E0-35DFA12F7D38}" type="parTrans" cxnId="{2E64E805-AD7E-4875-A725-236EF9BA84F3}">
      <dgm:prSet/>
      <dgm:spPr/>
      <dgm:t>
        <a:bodyPr/>
        <a:lstStyle/>
        <a:p>
          <a:endParaRPr lang="fr-FR"/>
        </a:p>
      </dgm:t>
    </dgm:pt>
    <dgm:pt modelId="{EC2ABCE9-BB84-46E8-8D1B-71536D47F0A0}" type="sibTrans" cxnId="{2E64E805-AD7E-4875-A725-236EF9BA84F3}">
      <dgm:prSet/>
      <dgm:spPr/>
      <dgm:t>
        <a:bodyPr/>
        <a:lstStyle/>
        <a:p>
          <a:endParaRPr lang="fr-FR"/>
        </a:p>
      </dgm:t>
    </dgm:pt>
    <dgm:pt modelId="{DFB5C66B-BF51-4A87-B22F-8F4600829247}" type="pres">
      <dgm:prSet presAssocID="{24BA6384-AB6A-441D-8A39-C2EF6FAD81A8}" presName="cycle" presStyleCnt="0">
        <dgm:presLayoutVars>
          <dgm:dir/>
          <dgm:resizeHandles val="exact"/>
        </dgm:presLayoutVars>
      </dgm:prSet>
      <dgm:spPr/>
    </dgm:pt>
    <dgm:pt modelId="{E22285FC-C0F5-4F19-9674-0722ABB8F10F}" type="pres">
      <dgm:prSet presAssocID="{7E4810E9-C06B-4C94-BECF-3C60CD6C579E}" presName="node" presStyleLbl="node1" presStyleIdx="0" presStyleCnt="4" custScaleX="114777" custScaleY="114470" custRadScaleRad="94676" custRadScaleInc="-7699">
        <dgm:presLayoutVars>
          <dgm:bulletEnabled val="1"/>
        </dgm:presLayoutVars>
      </dgm:prSet>
      <dgm:spPr/>
    </dgm:pt>
    <dgm:pt modelId="{5083D3B9-58D9-4176-A584-9E5BBAAE8F40}" type="pres">
      <dgm:prSet presAssocID="{7E4810E9-C06B-4C94-BECF-3C60CD6C579E}" presName="spNode" presStyleCnt="0"/>
      <dgm:spPr/>
    </dgm:pt>
    <dgm:pt modelId="{5044995E-67D6-43C6-ABB1-17E4C696CD8A}" type="pres">
      <dgm:prSet presAssocID="{3F7DD091-2B8B-495A-BA27-F8103EA0DA8E}" presName="sibTrans" presStyleLbl="sibTrans1D1" presStyleIdx="0" presStyleCnt="4"/>
      <dgm:spPr/>
    </dgm:pt>
    <dgm:pt modelId="{E65AAC1A-E02A-4D85-A649-F8487D4870AD}" type="pres">
      <dgm:prSet presAssocID="{A26822B2-9151-4323-9C27-E92BF4ACAD4E}" presName="node" presStyleLbl="node1" presStyleIdx="1" presStyleCnt="4" custScaleX="113137" custScaleY="104916" custRadScaleRad="80998">
        <dgm:presLayoutVars>
          <dgm:bulletEnabled val="1"/>
        </dgm:presLayoutVars>
      </dgm:prSet>
      <dgm:spPr/>
    </dgm:pt>
    <dgm:pt modelId="{4C0A9391-8A1B-4341-9D6A-C37F611989D6}" type="pres">
      <dgm:prSet presAssocID="{A26822B2-9151-4323-9C27-E92BF4ACAD4E}" presName="spNode" presStyleCnt="0"/>
      <dgm:spPr/>
    </dgm:pt>
    <dgm:pt modelId="{0C890AB1-999D-44B2-B775-1A3C18250562}" type="pres">
      <dgm:prSet presAssocID="{5B10AA1D-3E6E-4214-8741-4605CF212F21}" presName="sibTrans" presStyleLbl="sibTrans1D1" presStyleIdx="1" presStyleCnt="4"/>
      <dgm:spPr/>
    </dgm:pt>
    <dgm:pt modelId="{24B01FC6-DA8C-4FEC-8920-8E2D91E7FEA7}" type="pres">
      <dgm:prSet presAssocID="{DBE1D03D-4E34-4832-BE1F-32A9D9522BA1}" presName="node" presStyleLbl="node1" presStyleIdx="2" presStyleCnt="4" custScaleX="126288" custScaleY="121694" custRadScaleRad="94535">
        <dgm:presLayoutVars>
          <dgm:bulletEnabled val="1"/>
        </dgm:presLayoutVars>
      </dgm:prSet>
      <dgm:spPr/>
    </dgm:pt>
    <dgm:pt modelId="{D95A2729-111B-4346-A1DD-8DB3CF3B9EC5}" type="pres">
      <dgm:prSet presAssocID="{DBE1D03D-4E34-4832-BE1F-32A9D9522BA1}" presName="spNode" presStyleCnt="0"/>
      <dgm:spPr/>
    </dgm:pt>
    <dgm:pt modelId="{543BBAD1-E266-42A1-B6B6-C3926A91ACAD}" type="pres">
      <dgm:prSet presAssocID="{E56FC065-1895-490A-BB94-8DC7B51A4287}" presName="sibTrans" presStyleLbl="sibTrans1D1" presStyleIdx="2" presStyleCnt="4"/>
      <dgm:spPr/>
    </dgm:pt>
    <dgm:pt modelId="{7B1DA764-7B97-41F5-8FA9-919C14766A75}" type="pres">
      <dgm:prSet presAssocID="{8E12E176-124E-45C6-9031-E46A7D74B9E5}" presName="node" presStyleLbl="node1" presStyleIdx="3" presStyleCnt="4" custScaleX="119092" custScaleY="102359" custRadScaleRad="78632" custRadScaleInc="2885">
        <dgm:presLayoutVars>
          <dgm:bulletEnabled val="1"/>
        </dgm:presLayoutVars>
      </dgm:prSet>
      <dgm:spPr/>
    </dgm:pt>
    <dgm:pt modelId="{544214C8-1D22-41EC-BD79-5A975E3F2E8F}" type="pres">
      <dgm:prSet presAssocID="{8E12E176-124E-45C6-9031-E46A7D74B9E5}" presName="spNode" presStyleCnt="0"/>
      <dgm:spPr/>
    </dgm:pt>
    <dgm:pt modelId="{9F351090-7BAA-4F07-AF7F-B9F5AF46AC98}" type="pres">
      <dgm:prSet presAssocID="{EC2ABCE9-BB84-46E8-8D1B-71536D47F0A0}" presName="sibTrans" presStyleLbl="sibTrans1D1" presStyleIdx="3" presStyleCnt="4"/>
      <dgm:spPr/>
    </dgm:pt>
  </dgm:ptLst>
  <dgm:cxnLst>
    <dgm:cxn modelId="{2E64E805-AD7E-4875-A725-236EF9BA84F3}" srcId="{24BA6384-AB6A-441D-8A39-C2EF6FAD81A8}" destId="{8E12E176-124E-45C6-9031-E46A7D74B9E5}" srcOrd="3" destOrd="0" parTransId="{F491EC08-3AC2-4D56-94E0-35DFA12F7D38}" sibTransId="{EC2ABCE9-BB84-46E8-8D1B-71536D47F0A0}"/>
    <dgm:cxn modelId="{4061E60A-8420-401F-BB04-743E0E485BE8}" srcId="{24BA6384-AB6A-441D-8A39-C2EF6FAD81A8}" destId="{DBE1D03D-4E34-4832-BE1F-32A9D9522BA1}" srcOrd="2" destOrd="0" parTransId="{1A17BAAA-C789-4873-8F86-F8869453265E}" sibTransId="{E56FC065-1895-490A-BB94-8DC7B51A4287}"/>
    <dgm:cxn modelId="{BEFF9437-7C8C-4FA4-9399-F361020EE5FD}" srcId="{24BA6384-AB6A-441D-8A39-C2EF6FAD81A8}" destId="{A26822B2-9151-4323-9C27-E92BF4ACAD4E}" srcOrd="1" destOrd="0" parTransId="{B0955CD6-2A99-44E1-A527-35ED815BDB92}" sibTransId="{5B10AA1D-3E6E-4214-8741-4605CF212F21}"/>
    <dgm:cxn modelId="{5B364A40-F3C2-4F94-9FF6-A5936943E7FF}" type="presOf" srcId="{3F7DD091-2B8B-495A-BA27-F8103EA0DA8E}" destId="{5044995E-67D6-43C6-ABB1-17E4C696CD8A}" srcOrd="0" destOrd="0" presId="urn:microsoft.com/office/officeart/2005/8/layout/cycle5"/>
    <dgm:cxn modelId="{2B397347-2E3E-416A-816D-B5C1D52469D0}" type="presOf" srcId="{8E12E176-124E-45C6-9031-E46A7D74B9E5}" destId="{7B1DA764-7B97-41F5-8FA9-919C14766A75}" srcOrd="0" destOrd="0" presId="urn:microsoft.com/office/officeart/2005/8/layout/cycle5"/>
    <dgm:cxn modelId="{D3626A81-36E0-4DD5-B14D-2CE4DE0DA63F}" type="presOf" srcId="{A26822B2-9151-4323-9C27-E92BF4ACAD4E}" destId="{E65AAC1A-E02A-4D85-A649-F8487D4870AD}" srcOrd="0" destOrd="0" presId="urn:microsoft.com/office/officeart/2005/8/layout/cycle5"/>
    <dgm:cxn modelId="{819390C4-0798-48E5-9CF2-EA2894DDE995}" srcId="{24BA6384-AB6A-441D-8A39-C2EF6FAD81A8}" destId="{7E4810E9-C06B-4C94-BECF-3C60CD6C579E}" srcOrd="0" destOrd="0" parTransId="{D6ACDFB7-3E85-4886-A4B8-3E31AA43350B}" sibTransId="{3F7DD091-2B8B-495A-BA27-F8103EA0DA8E}"/>
    <dgm:cxn modelId="{F148D5C4-EE27-47A4-AA73-7829E0205FD0}" type="presOf" srcId="{5B10AA1D-3E6E-4214-8741-4605CF212F21}" destId="{0C890AB1-999D-44B2-B775-1A3C18250562}" srcOrd="0" destOrd="0" presId="urn:microsoft.com/office/officeart/2005/8/layout/cycle5"/>
    <dgm:cxn modelId="{BF4554D1-5FB9-4166-928C-75BAE5FE4409}" type="presOf" srcId="{DBE1D03D-4E34-4832-BE1F-32A9D9522BA1}" destId="{24B01FC6-DA8C-4FEC-8920-8E2D91E7FEA7}" srcOrd="0" destOrd="0" presId="urn:microsoft.com/office/officeart/2005/8/layout/cycle5"/>
    <dgm:cxn modelId="{734E79E9-E3A0-4E06-9F6D-C93775A2CD67}" type="presOf" srcId="{EC2ABCE9-BB84-46E8-8D1B-71536D47F0A0}" destId="{9F351090-7BAA-4F07-AF7F-B9F5AF46AC98}" srcOrd="0" destOrd="0" presId="urn:microsoft.com/office/officeart/2005/8/layout/cycle5"/>
    <dgm:cxn modelId="{9933E7EB-1119-4239-96F8-4C4185CB9AF8}" type="presOf" srcId="{E56FC065-1895-490A-BB94-8DC7B51A4287}" destId="{543BBAD1-E266-42A1-B6B6-C3926A91ACAD}" srcOrd="0" destOrd="0" presId="urn:microsoft.com/office/officeart/2005/8/layout/cycle5"/>
    <dgm:cxn modelId="{70DC1EF4-28EF-4B0F-87C7-7BBA3A8FAC94}" type="presOf" srcId="{7E4810E9-C06B-4C94-BECF-3C60CD6C579E}" destId="{E22285FC-C0F5-4F19-9674-0722ABB8F10F}" srcOrd="0" destOrd="0" presId="urn:microsoft.com/office/officeart/2005/8/layout/cycle5"/>
    <dgm:cxn modelId="{A4E680F8-AD50-43D9-BEFC-D2C5EB21894A}" type="presOf" srcId="{24BA6384-AB6A-441D-8A39-C2EF6FAD81A8}" destId="{DFB5C66B-BF51-4A87-B22F-8F4600829247}" srcOrd="0" destOrd="0" presId="urn:microsoft.com/office/officeart/2005/8/layout/cycle5"/>
    <dgm:cxn modelId="{79A6337A-7A9E-46F7-961D-2637F9C75DAC}" type="presParOf" srcId="{DFB5C66B-BF51-4A87-B22F-8F4600829247}" destId="{E22285FC-C0F5-4F19-9674-0722ABB8F10F}" srcOrd="0" destOrd="0" presId="urn:microsoft.com/office/officeart/2005/8/layout/cycle5"/>
    <dgm:cxn modelId="{5DEDDEE0-1A64-4255-8C59-864487A8F3EB}" type="presParOf" srcId="{DFB5C66B-BF51-4A87-B22F-8F4600829247}" destId="{5083D3B9-58D9-4176-A584-9E5BBAAE8F40}" srcOrd="1" destOrd="0" presId="urn:microsoft.com/office/officeart/2005/8/layout/cycle5"/>
    <dgm:cxn modelId="{8B3DCF5F-29B2-4492-9B4A-0E21B8B3E8F1}" type="presParOf" srcId="{DFB5C66B-BF51-4A87-B22F-8F4600829247}" destId="{5044995E-67D6-43C6-ABB1-17E4C696CD8A}" srcOrd="2" destOrd="0" presId="urn:microsoft.com/office/officeart/2005/8/layout/cycle5"/>
    <dgm:cxn modelId="{C6C0D49A-F5A5-4A78-95BC-78153520C52E}" type="presParOf" srcId="{DFB5C66B-BF51-4A87-B22F-8F4600829247}" destId="{E65AAC1A-E02A-4D85-A649-F8487D4870AD}" srcOrd="3" destOrd="0" presId="urn:microsoft.com/office/officeart/2005/8/layout/cycle5"/>
    <dgm:cxn modelId="{D202498F-2384-45D1-998D-1FF4D2E06616}" type="presParOf" srcId="{DFB5C66B-BF51-4A87-B22F-8F4600829247}" destId="{4C0A9391-8A1B-4341-9D6A-C37F611989D6}" srcOrd="4" destOrd="0" presId="urn:microsoft.com/office/officeart/2005/8/layout/cycle5"/>
    <dgm:cxn modelId="{8C2D340E-B795-4A87-AA35-E5F9644A430A}" type="presParOf" srcId="{DFB5C66B-BF51-4A87-B22F-8F4600829247}" destId="{0C890AB1-999D-44B2-B775-1A3C18250562}" srcOrd="5" destOrd="0" presId="urn:microsoft.com/office/officeart/2005/8/layout/cycle5"/>
    <dgm:cxn modelId="{C71A3E75-91C6-4714-8850-ABB6C03A6F0B}" type="presParOf" srcId="{DFB5C66B-BF51-4A87-B22F-8F4600829247}" destId="{24B01FC6-DA8C-4FEC-8920-8E2D91E7FEA7}" srcOrd="6" destOrd="0" presId="urn:microsoft.com/office/officeart/2005/8/layout/cycle5"/>
    <dgm:cxn modelId="{BDB6AC2F-D565-45C3-B550-B93DDA976C80}" type="presParOf" srcId="{DFB5C66B-BF51-4A87-B22F-8F4600829247}" destId="{D95A2729-111B-4346-A1DD-8DB3CF3B9EC5}" srcOrd="7" destOrd="0" presId="urn:microsoft.com/office/officeart/2005/8/layout/cycle5"/>
    <dgm:cxn modelId="{D2AE11E5-8E01-4484-BF7D-D012BE63BD6C}" type="presParOf" srcId="{DFB5C66B-BF51-4A87-B22F-8F4600829247}" destId="{543BBAD1-E266-42A1-B6B6-C3926A91ACAD}" srcOrd="8" destOrd="0" presId="urn:microsoft.com/office/officeart/2005/8/layout/cycle5"/>
    <dgm:cxn modelId="{068C1720-ECFD-45EC-8967-70C4B632575E}" type="presParOf" srcId="{DFB5C66B-BF51-4A87-B22F-8F4600829247}" destId="{7B1DA764-7B97-41F5-8FA9-919C14766A75}" srcOrd="9" destOrd="0" presId="urn:microsoft.com/office/officeart/2005/8/layout/cycle5"/>
    <dgm:cxn modelId="{B7DFF223-8411-475D-9519-38E483BF66D6}" type="presParOf" srcId="{DFB5C66B-BF51-4A87-B22F-8F4600829247}" destId="{544214C8-1D22-41EC-BD79-5A975E3F2E8F}" srcOrd="10" destOrd="0" presId="urn:microsoft.com/office/officeart/2005/8/layout/cycle5"/>
    <dgm:cxn modelId="{6020234C-F071-4F6E-B99E-C7DC337DADCD}" type="presParOf" srcId="{DFB5C66B-BF51-4A87-B22F-8F4600829247}" destId="{9F351090-7BAA-4F07-AF7F-B9F5AF46AC9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15D11A-A02B-47EB-AA25-A0145081409A}" type="doc">
      <dgm:prSet loTypeId="urn:microsoft.com/office/officeart/2005/8/layout/cycle8" loCatId="cycle" qsTypeId="urn:microsoft.com/office/officeart/2005/8/quickstyle/simple1" qsCatId="simple" csTypeId="urn:microsoft.com/office/officeart/2005/8/colors/accent1_2" csCatId="accent1" phldr="1"/>
      <dgm:spPr/>
    </dgm:pt>
    <dgm:pt modelId="{49FF1819-E27C-4FC0-A328-D41A96C03A2B}">
      <dgm:prSet phldrT="[Texte]" custT="1"/>
      <dgm:spPr/>
      <dgm:t>
        <a:bodyPr/>
        <a:lstStyle/>
        <a:p>
          <a:r>
            <a:rPr lang="fr-FR" sz="1600" b="1"/>
            <a:t>Planifier</a:t>
          </a:r>
        </a:p>
      </dgm:t>
    </dgm:pt>
    <dgm:pt modelId="{56D0CA7B-EB49-4BB4-8FBC-1872F58562D3}" type="parTrans" cxnId="{A7C0F039-C7C7-460B-BE3E-70EE19E6D340}">
      <dgm:prSet/>
      <dgm:spPr/>
      <dgm:t>
        <a:bodyPr/>
        <a:lstStyle/>
        <a:p>
          <a:endParaRPr lang="fr-FR" sz="1800" b="1"/>
        </a:p>
      </dgm:t>
    </dgm:pt>
    <dgm:pt modelId="{98682F65-B647-43CE-9882-5F47B610B743}" type="sibTrans" cxnId="{A7C0F039-C7C7-460B-BE3E-70EE19E6D340}">
      <dgm:prSet/>
      <dgm:spPr/>
      <dgm:t>
        <a:bodyPr/>
        <a:lstStyle/>
        <a:p>
          <a:endParaRPr lang="fr-FR" sz="1800" b="1"/>
        </a:p>
      </dgm:t>
    </dgm:pt>
    <dgm:pt modelId="{F4019D01-D911-4BA0-A7B0-34B9A4F8AC6D}">
      <dgm:prSet phldrT="[Texte]" custT="1"/>
      <dgm:spPr/>
      <dgm:t>
        <a:bodyPr/>
        <a:lstStyle/>
        <a:p>
          <a:r>
            <a:rPr lang="fr-FR" sz="1600" b="1"/>
            <a:t>Déployer</a:t>
          </a:r>
        </a:p>
      </dgm:t>
    </dgm:pt>
    <dgm:pt modelId="{B3B1E559-31C6-499C-A709-4F1EB51AF2AD}" type="parTrans" cxnId="{5E2BE13F-7225-4FB1-883E-575FC838BAC2}">
      <dgm:prSet/>
      <dgm:spPr/>
      <dgm:t>
        <a:bodyPr/>
        <a:lstStyle/>
        <a:p>
          <a:endParaRPr lang="fr-FR" sz="1800" b="1"/>
        </a:p>
      </dgm:t>
    </dgm:pt>
    <dgm:pt modelId="{C9913617-BA80-404E-B22B-D284DAD62134}" type="sibTrans" cxnId="{5E2BE13F-7225-4FB1-883E-575FC838BAC2}">
      <dgm:prSet/>
      <dgm:spPr/>
      <dgm:t>
        <a:bodyPr/>
        <a:lstStyle/>
        <a:p>
          <a:endParaRPr lang="fr-FR" sz="1800" b="1"/>
        </a:p>
      </dgm:t>
    </dgm:pt>
    <dgm:pt modelId="{398C93D0-E976-445B-B2C8-8180BC8B5BF1}">
      <dgm:prSet phldrT="[Texte]" custT="1"/>
      <dgm:spPr/>
      <dgm:t>
        <a:bodyPr/>
        <a:lstStyle/>
        <a:p>
          <a:r>
            <a:rPr lang="fr-FR" sz="1600" b="1"/>
            <a:t>Contrôle</a:t>
          </a:r>
        </a:p>
      </dgm:t>
    </dgm:pt>
    <dgm:pt modelId="{E2369664-434F-42C2-8B95-6D43D959708C}" type="parTrans" cxnId="{B563D6A1-31F9-4333-B9C2-E0D963A1E98E}">
      <dgm:prSet/>
      <dgm:spPr/>
      <dgm:t>
        <a:bodyPr/>
        <a:lstStyle/>
        <a:p>
          <a:endParaRPr lang="fr-FR" sz="1800" b="1"/>
        </a:p>
      </dgm:t>
    </dgm:pt>
    <dgm:pt modelId="{79C896DF-81CB-48CF-8E74-401580C1C497}" type="sibTrans" cxnId="{B563D6A1-31F9-4333-B9C2-E0D963A1E98E}">
      <dgm:prSet/>
      <dgm:spPr/>
      <dgm:t>
        <a:bodyPr/>
        <a:lstStyle/>
        <a:p>
          <a:endParaRPr lang="fr-FR" sz="1800" b="1"/>
        </a:p>
      </dgm:t>
    </dgm:pt>
    <dgm:pt modelId="{A6197093-DA0E-4DEB-819B-90E8891FCDE5}">
      <dgm:prSet phldrT="[Texte]" custT="1"/>
      <dgm:spPr/>
      <dgm:t>
        <a:bodyPr/>
        <a:lstStyle/>
        <a:p>
          <a:r>
            <a:rPr lang="fr-FR" sz="1600" b="1"/>
            <a:t>Agir</a:t>
          </a:r>
        </a:p>
      </dgm:t>
    </dgm:pt>
    <dgm:pt modelId="{E38411F7-8B0F-4A04-8C33-7B93DE62A3CA}" type="parTrans" cxnId="{824B0CE6-7C4D-4D1E-8452-0B4DF3DFAA3E}">
      <dgm:prSet/>
      <dgm:spPr/>
      <dgm:t>
        <a:bodyPr/>
        <a:lstStyle/>
        <a:p>
          <a:endParaRPr lang="fr-FR" sz="1800" b="1"/>
        </a:p>
      </dgm:t>
    </dgm:pt>
    <dgm:pt modelId="{8587C439-3E55-40A4-96A5-B3B0B8BA6182}" type="sibTrans" cxnId="{824B0CE6-7C4D-4D1E-8452-0B4DF3DFAA3E}">
      <dgm:prSet/>
      <dgm:spPr/>
      <dgm:t>
        <a:bodyPr/>
        <a:lstStyle/>
        <a:p>
          <a:endParaRPr lang="fr-FR" sz="1800" b="1"/>
        </a:p>
      </dgm:t>
    </dgm:pt>
    <dgm:pt modelId="{11615E29-F2D4-4055-AB53-7A0E0F6970B7}" type="pres">
      <dgm:prSet presAssocID="{B115D11A-A02B-47EB-AA25-A0145081409A}" presName="compositeShape" presStyleCnt="0">
        <dgm:presLayoutVars>
          <dgm:chMax val="7"/>
          <dgm:dir/>
          <dgm:resizeHandles val="exact"/>
        </dgm:presLayoutVars>
      </dgm:prSet>
      <dgm:spPr/>
    </dgm:pt>
    <dgm:pt modelId="{F5DFE9C5-1033-4DBC-A078-60834C68F306}" type="pres">
      <dgm:prSet presAssocID="{B115D11A-A02B-47EB-AA25-A0145081409A}" presName="wedge1" presStyleLbl="node1" presStyleIdx="0" presStyleCnt="4"/>
      <dgm:spPr/>
    </dgm:pt>
    <dgm:pt modelId="{19C3C0E3-153B-4243-9A86-58EC98AF20BB}" type="pres">
      <dgm:prSet presAssocID="{B115D11A-A02B-47EB-AA25-A0145081409A}" presName="dummy1a" presStyleCnt="0"/>
      <dgm:spPr/>
    </dgm:pt>
    <dgm:pt modelId="{28B4933E-1275-4CC5-AE1D-9DBE89AA0700}" type="pres">
      <dgm:prSet presAssocID="{B115D11A-A02B-47EB-AA25-A0145081409A}" presName="dummy1b" presStyleCnt="0"/>
      <dgm:spPr/>
    </dgm:pt>
    <dgm:pt modelId="{599E6BE2-B291-4714-ACC5-283B4AEDEB44}" type="pres">
      <dgm:prSet presAssocID="{B115D11A-A02B-47EB-AA25-A0145081409A}" presName="wedge1Tx" presStyleLbl="node1" presStyleIdx="0" presStyleCnt="4">
        <dgm:presLayoutVars>
          <dgm:chMax val="0"/>
          <dgm:chPref val="0"/>
          <dgm:bulletEnabled val="1"/>
        </dgm:presLayoutVars>
      </dgm:prSet>
      <dgm:spPr/>
    </dgm:pt>
    <dgm:pt modelId="{412CF31B-4878-434A-87F6-0239CF994D49}" type="pres">
      <dgm:prSet presAssocID="{B115D11A-A02B-47EB-AA25-A0145081409A}" presName="wedge2" presStyleLbl="node1" presStyleIdx="1" presStyleCnt="4"/>
      <dgm:spPr/>
    </dgm:pt>
    <dgm:pt modelId="{E5E47D85-E2C0-4553-83CB-E2F66803694B}" type="pres">
      <dgm:prSet presAssocID="{B115D11A-A02B-47EB-AA25-A0145081409A}" presName="dummy2a" presStyleCnt="0"/>
      <dgm:spPr/>
    </dgm:pt>
    <dgm:pt modelId="{A32100CB-F677-4A93-A701-4737DE353742}" type="pres">
      <dgm:prSet presAssocID="{B115D11A-A02B-47EB-AA25-A0145081409A}" presName="dummy2b" presStyleCnt="0"/>
      <dgm:spPr/>
    </dgm:pt>
    <dgm:pt modelId="{18D4786A-C2D1-45D3-9496-6CC62364B72C}" type="pres">
      <dgm:prSet presAssocID="{B115D11A-A02B-47EB-AA25-A0145081409A}" presName="wedge2Tx" presStyleLbl="node1" presStyleIdx="1" presStyleCnt="4">
        <dgm:presLayoutVars>
          <dgm:chMax val="0"/>
          <dgm:chPref val="0"/>
          <dgm:bulletEnabled val="1"/>
        </dgm:presLayoutVars>
      </dgm:prSet>
      <dgm:spPr/>
    </dgm:pt>
    <dgm:pt modelId="{0FB95443-4A7F-4E7B-A000-A434C570B6AD}" type="pres">
      <dgm:prSet presAssocID="{B115D11A-A02B-47EB-AA25-A0145081409A}" presName="wedge3" presStyleLbl="node1" presStyleIdx="2" presStyleCnt="4"/>
      <dgm:spPr/>
    </dgm:pt>
    <dgm:pt modelId="{B29DCEF6-84C6-4432-8BC4-11BD44A36CB9}" type="pres">
      <dgm:prSet presAssocID="{B115D11A-A02B-47EB-AA25-A0145081409A}" presName="dummy3a" presStyleCnt="0"/>
      <dgm:spPr/>
    </dgm:pt>
    <dgm:pt modelId="{E57FF6FF-F139-4A91-A0CB-4A0C576FE022}" type="pres">
      <dgm:prSet presAssocID="{B115D11A-A02B-47EB-AA25-A0145081409A}" presName="dummy3b" presStyleCnt="0"/>
      <dgm:spPr/>
    </dgm:pt>
    <dgm:pt modelId="{9315C9C4-B313-4C47-B898-A36732F60662}" type="pres">
      <dgm:prSet presAssocID="{B115D11A-A02B-47EB-AA25-A0145081409A}" presName="wedge3Tx" presStyleLbl="node1" presStyleIdx="2" presStyleCnt="4">
        <dgm:presLayoutVars>
          <dgm:chMax val="0"/>
          <dgm:chPref val="0"/>
          <dgm:bulletEnabled val="1"/>
        </dgm:presLayoutVars>
      </dgm:prSet>
      <dgm:spPr/>
    </dgm:pt>
    <dgm:pt modelId="{8B59D31F-DC28-43AC-882D-2A3B7DAE2DE9}" type="pres">
      <dgm:prSet presAssocID="{B115D11A-A02B-47EB-AA25-A0145081409A}" presName="wedge4" presStyleLbl="node1" presStyleIdx="3" presStyleCnt="4"/>
      <dgm:spPr/>
    </dgm:pt>
    <dgm:pt modelId="{8B710592-FE5C-4493-B732-40D83932DE02}" type="pres">
      <dgm:prSet presAssocID="{B115D11A-A02B-47EB-AA25-A0145081409A}" presName="dummy4a" presStyleCnt="0"/>
      <dgm:spPr/>
    </dgm:pt>
    <dgm:pt modelId="{27035D52-E7C5-44AF-92DC-F58F91AF87C6}" type="pres">
      <dgm:prSet presAssocID="{B115D11A-A02B-47EB-AA25-A0145081409A}" presName="dummy4b" presStyleCnt="0"/>
      <dgm:spPr/>
    </dgm:pt>
    <dgm:pt modelId="{EB43A126-8293-46C2-808C-971F669D766D}" type="pres">
      <dgm:prSet presAssocID="{B115D11A-A02B-47EB-AA25-A0145081409A}" presName="wedge4Tx" presStyleLbl="node1" presStyleIdx="3" presStyleCnt="4">
        <dgm:presLayoutVars>
          <dgm:chMax val="0"/>
          <dgm:chPref val="0"/>
          <dgm:bulletEnabled val="1"/>
        </dgm:presLayoutVars>
      </dgm:prSet>
      <dgm:spPr/>
    </dgm:pt>
    <dgm:pt modelId="{B2CEE9C5-6738-4CCA-A2EC-E521CBFD6E15}" type="pres">
      <dgm:prSet presAssocID="{98682F65-B647-43CE-9882-5F47B610B743}" presName="arrowWedge1" presStyleLbl="fgSibTrans2D1" presStyleIdx="0" presStyleCnt="4"/>
      <dgm:spPr/>
    </dgm:pt>
    <dgm:pt modelId="{47CFEA3E-0313-443B-87D2-6D07DD4EB2FC}" type="pres">
      <dgm:prSet presAssocID="{C9913617-BA80-404E-B22B-D284DAD62134}" presName="arrowWedge2" presStyleLbl="fgSibTrans2D1" presStyleIdx="1" presStyleCnt="4"/>
      <dgm:spPr/>
    </dgm:pt>
    <dgm:pt modelId="{135D61DD-EAFA-4D37-8610-65FF2F816763}" type="pres">
      <dgm:prSet presAssocID="{79C896DF-81CB-48CF-8E74-401580C1C497}" presName="arrowWedge3" presStyleLbl="fgSibTrans2D1" presStyleIdx="2" presStyleCnt="4"/>
      <dgm:spPr/>
    </dgm:pt>
    <dgm:pt modelId="{E4A854CB-C5B6-4727-B633-52F9F3F85838}" type="pres">
      <dgm:prSet presAssocID="{8587C439-3E55-40A4-96A5-B3B0B8BA6182}" presName="arrowWedge4" presStyleLbl="fgSibTrans2D1" presStyleIdx="3" presStyleCnt="4"/>
      <dgm:spPr/>
    </dgm:pt>
  </dgm:ptLst>
  <dgm:cxnLst>
    <dgm:cxn modelId="{A7C0F039-C7C7-460B-BE3E-70EE19E6D340}" srcId="{B115D11A-A02B-47EB-AA25-A0145081409A}" destId="{49FF1819-E27C-4FC0-A328-D41A96C03A2B}" srcOrd="0" destOrd="0" parTransId="{56D0CA7B-EB49-4BB4-8FBC-1872F58562D3}" sibTransId="{98682F65-B647-43CE-9882-5F47B610B743}"/>
    <dgm:cxn modelId="{5E2BE13F-7225-4FB1-883E-575FC838BAC2}" srcId="{B115D11A-A02B-47EB-AA25-A0145081409A}" destId="{F4019D01-D911-4BA0-A7B0-34B9A4F8AC6D}" srcOrd="1" destOrd="0" parTransId="{B3B1E559-31C6-499C-A709-4F1EB51AF2AD}" sibTransId="{C9913617-BA80-404E-B22B-D284DAD62134}"/>
    <dgm:cxn modelId="{45123645-D92D-42C3-8219-35A96646E857}" type="presOf" srcId="{398C93D0-E976-445B-B2C8-8180BC8B5BF1}" destId="{9315C9C4-B313-4C47-B898-A36732F60662}" srcOrd="1" destOrd="0" presId="urn:microsoft.com/office/officeart/2005/8/layout/cycle8"/>
    <dgm:cxn modelId="{2AA49670-272F-4298-A35E-A039BE52569A}" type="presOf" srcId="{398C93D0-E976-445B-B2C8-8180BC8B5BF1}" destId="{0FB95443-4A7F-4E7B-A000-A434C570B6AD}" srcOrd="0" destOrd="0" presId="urn:microsoft.com/office/officeart/2005/8/layout/cycle8"/>
    <dgm:cxn modelId="{50119C51-A01E-4C20-908F-CED1C68F3574}" type="presOf" srcId="{F4019D01-D911-4BA0-A7B0-34B9A4F8AC6D}" destId="{18D4786A-C2D1-45D3-9496-6CC62364B72C}" srcOrd="1" destOrd="0" presId="urn:microsoft.com/office/officeart/2005/8/layout/cycle8"/>
    <dgm:cxn modelId="{B563D6A1-31F9-4333-B9C2-E0D963A1E98E}" srcId="{B115D11A-A02B-47EB-AA25-A0145081409A}" destId="{398C93D0-E976-445B-B2C8-8180BC8B5BF1}" srcOrd="2" destOrd="0" parTransId="{E2369664-434F-42C2-8B95-6D43D959708C}" sibTransId="{79C896DF-81CB-48CF-8E74-401580C1C497}"/>
    <dgm:cxn modelId="{E7D504B7-CB5F-4080-94BC-2F72847E17B8}" type="presOf" srcId="{A6197093-DA0E-4DEB-819B-90E8891FCDE5}" destId="{8B59D31F-DC28-43AC-882D-2A3B7DAE2DE9}" srcOrd="0" destOrd="0" presId="urn:microsoft.com/office/officeart/2005/8/layout/cycle8"/>
    <dgm:cxn modelId="{5BFA66C9-7073-4408-8CEF-C2EFA3DB9C73}" type="presOf" srcId="{B115D11A-A02B-47EB-AA25-A0145081409A}" destId="{11615E29-F2D4-4055-AB53-7A0E0F6970B7}" srcOrd="0" destOrd="0" presId="urn:microsoft.com/office/officeart/2005/8/layout/cycle8"/>
    <dgm:cxn modelId="{320504CA-A0F2-4E90-85B3-C612EF01399B}" type="presOf" srcId="{A6197093-DA0E-4DEB-819B-90E8891FCDE5}" destId="{EB43A126-8293-46C2-808C-971F669D766D}" srcOrd="1" destOrd="0" presId="urn:microsoft.com/office/officeart/2005/8/layout/cycle8"/>
    <dgm:cxn modelId="{17642BD3-EA26-4371-84B2-28C1B338A854}" type="presOf" srcId="{F4019D01-D911-4BA0-A7B0-34B9A4F8AC6D}" destId="{412CF31B-4878-434A-87F6-0239CF994D49}" srcOrd="0" destOrd="0" presId="urn:microsoft.com/office/officeart/2005/8/layout/cycle8"/>
    <dgm:cxn modelId="{824B0CE6-7C4D-4D1E-8452-0B4DF3DFAA3E}" srcId="{B115D11A-A02B-47EB-AA25-A0145081409A}" destId="{A6197093-DA0E-4DEB-819B-90E8891FCDE5}" srcOrd="3" destOrd="0" parTransId="{E38411F7-8B0F-4A04-8C33-7B93DE62A3CA}" sibTransId="{8587C439-3E55-40A4-96A5-B3B0B8BA6182}"/>
    <dgm:cxn modelId="{675C6AF2-B3E3-4A30-B5D2-77548CA3BD40}" type="presOf" srcId="{49FF1819-E27C-4FC0-A328-D41A96C03A2B}" destId="{599E6BE2-B291-4714-ACC5-283B4AEDEB44}" srcOrd="1" destOrd="0" presId="urn:microsoft.com/office/officeart/2005/8/layout/cycle8"/>
    <dgm:cxn modelId="{0C81DBF9-8591-46CF-9AA2-FF08ACB3A50D}" type="presOf" srcId="{49FF1819-E27C-4FC0-A328-D41A96C03A2B}" destId="{F5DFE9C5-1033-4DBC-A078-60834C68F306}" srcOrd="0" destOrd="0" presId="urn:microsoft.com/office/officeart/2005/8/layout/cycle8"/>
    <dgm:cxn modelId="{E6EC45EE-DE0A-43CF-A664-C4B1AFDBE12C}" type="presParOf" srcId="{11615E29-F2D4-4055-AB53-7A0E0F6970B7}" destId="{F5DFE9C5-1033-4DBC-A078-60834C68F306}" srcOrd="0" destOrd="0" presId="urn:microsoft.com/office/officeart/2005/8/layout/cycle8"/>
    <dgm:cxn modelId="{C4E26361-E719-4D60-A24D-A992C5574A29}" type="presParOf" srcId="{11615E29-F2D4-4055-AB53-7A0E0F6970B7}" destId="{19C3C0E3-153B-4243-9A86-58EC98AF20BB}" srcOrd="1" destOrd="0" presId="urn:microsoft.com/office/officeart/2005/8/layout/cycle8"/>
    <dgm:cxn modelId="{8237E200-CE6F-480C-A5BC-A876FD53EE3B}" type="presParOf" srcId="{11615E29-F2D4-4055-AB53-7A0E0F6970B7}" destId="{28B4933E-1275-4CC5-AE1D-9DBE89AA0700}" srcOrd="2" destOrd="0" presId="urn:microsoft.com/office/officeart/2005/8/layout/cycle8"/>
    <dgm:cxn modelId="{123E4D2B-88BA-45CB-9FA1-B0FDB482EF84}" type="presParOf" srcId="{11615E29-F2D4-4055-AB53-7A0E0F6970B7}" destId="{599E6BE2-B291-4714-ACC5-283B4AEDEB44}" srcOrd="3" destOrd="0" presId="urn:microsoft.com/office/officeart/2005/8/layout/cycle8"/>
    <dgm:cxn modelId="{33C41B43-011A-4E30-8166-594F0F17BBE9}" type="presParOf" srcId="{11615E29-F2D4-4055-AB53-7A0E0F6970B7}" destId="{412CF31B-4878-434A-87F6-0239CF994D49}" srcOrd="4" destOrd="0" presId="urn:microsoft.com/office/officeart/2005/8/layout/cycle8"/>
    <dgm:cxn modelId="{62EC233E-A8D5-41C1-92D9-35D02A7E735F}" type="presParOf" srcId="{11615E29-F2D4-4055-AB53-7A0E0F6970B7}" destId="{E5E47D85-E2C0-4553-83CB-E2F66803694B}" srcOrd="5" destOrd="0" presId="urn:microsoft.com/office/officeart/2005/8/layout/cycle8"/>
    <dgm:cxn modelId="{EDFA5868-6840-4263-BC17-3D065F3C9D60}" type="presParOf" srcId="{11615E29-F2D4-4055-AB53-7A0E0F6970B7}" destId="{A32100CB-F677-4A93-A701-4737DE353742}" srcOrd="6" destOrd="0" presId="urn:microsoft.com/office/officeart/2005/8/layout/cycle8"/>
    <dgm:cxn modelId="{C9BCEBC5-F654-493F-AB26-368EBBF70929}" type="presParOf" srcId="{11615E29-F2D4-4055-AB53-7A0E0F6970B7}" destId="{18D4786A-C2D1-45D3-9496-6CC62364B72C}" srcOrd="7" destOrd="0" presId="urn:microsoft.com/office/officeart/2005/8/layout/cycle8"/>
    <dgm:cxn modelId="{D3888B0D-2485-4337-9256-2B1C83AA8645}" type="presParOf" srcId="{11615E29-F2D4-4055-AB53-7A0E0F6970B7}" destId="{0FB95443-4A7F-4E7B-A000-A434C570B6AD}" srcOrd="8" destOrd="0" presId="urn:microsoft.com/office/officeart/2005/8/layout/cycle8"/>
    <dgm:cxn modelId="{2B374DF5-6F01-4115-BBED-DCAE57A3BCCB}" type="presParOf" srcId="{11615E29-F2D4-4055-AB53-7A0E0F6970B7}" destId="{B29DCEF6-84C6-4432-8BC4-11BD44A36CB9}" srcOrd="9" destOrd="0" presId="urn:microsoft.com/office/officeart/2005/8/layout/cycle8"/>
    <dgm:cxn modelId="{0B81982D-80A7-4913-AE57-EF71A2A9BCD2}" type="presParOf" srcId="{11615E29-F2D4-4055-AB53-7A0E0F6970B7}" destId="{E57FF6FF-F139-4A91-A0CB-4A0C576FE022}" srcOrd="10" destOrd="0" presId="urn:microsoft.com/office/officeart/2005/8/layout/cycle8"/>
    <dgm:cxn modelId="{F0AE8A9A-92D6-4AE1-B484-1E0164B848DF}" type="presParOf" srcId="{11615E29-F2D4-4055-AB53-7A0E0F6970B7}" destId="{9315C9C4-B313-4C47-B898-A36732F60662}" srcOrd="11" destOrd="0" presId="urn:microsoft.com/office/officeart/2005/8/layout/cycle8"/>
    <dgm:cxn modelId="{24B0F9D3-2ACB-4515-AE14-03F8FC35050B}" type="presParOf" srcId="{11615E29-F2D4-4055-AB53-7A0E0F6970B7}" destId="{8B59D31F-DC28-43AC-882D-2A3B7DAE2DE9}" srcOrd="12" destOrd="0" presId="urn:microsoft.com/office/officeart/2005/8/layout/cycle8"/>
    <dgm:cxn modelId="{8B668C5C-70FB-4926-A305-956C55674A44}" type="presParOf" srcId="{11615E29-F2D4-4055-AB53-7A0E0F6970B7}" destId="{8B710592-FE5C-4493-B732-40D83932DE02}" srcOrd="13" destOrd="0" presId="urn:microsoft.com/office/officeart/2005/8/layout/cycle8"/>
    <dgm:cxn modelId="{C1EE3F73-0BE7-4C95-BD87-51942A56150A}" type="presParOf" srcId="{11615E29-F2D4-4055-AB53-7A0E0F6970B7}" destId="{27035D52-E7C5-44AF-92DC-F58F91AF87C6}" srcOrd="14" destOrd="0" presId="urn:microsoft.com/office/officeart/2005/8/layout/cycle8"/>
    <dgm:cxn modelId="{80824BF8-F011-418C-8169-207F3000D290}" type="presParOf" srcId="{11615E29-F2D4-4055-AB53-7A0E0F6970B7}" destId="{EB43A126-8293-46C2-808C-971F669D766D}" srcOrd="15" destOrd="0" presId="urn:microsoft.com/office/officeart/2005/8/layout/cycle8"/>
    <dgm:cxn modelId="{F2729320-DC4A-40C3-AFC1-B5A7E233D4AF}" type="presParOf" srcId="{11615E29-F2D4-4055-AB53-7A0E0F6970B7}" destId="{B2CEE9C5-6738-4CCA-A2EC-E521CBFD6E15}" srcOrd="16" destOrd="0" presId="urn:microsoft.com/office/officeart/2005/8/layout/cycle8"/>
    <dgm:cxn modelId="{8D57E704-35FB-4A36-8847-69E82FDB1174}" type="presParOf" srcId="{11615E29-F2D4-4055-AB53-7A0E0F6970B7}" destId="{47CFEA3E-0313-443B-87D2-6D07DD4EB2FC}" srcOrd="17" destOrd="0" presId="urn:microsoft.com/office/officeart/2005/8/layout/cycle8"/>
    <dgm:cxn modelId="{06C3E429-6893-4FCD-8E3A-5072BAEFD0EF}" type="presParOf" srcId="{11615E29-F2D4-4055-AB53-7A0E0F6970B7}" destId="{135D61DD-EAFA-4D37-8610-65FF2F816763}" srcOrd="18" destOrd="0" presId="urn:microsoft.com/office/officeart/2005/8/layout/cycle8"/>
    <dgm:cxn modelId="{F26FA011-AEFE-4800-97AB-B588C4CE9DA5}" type="presParOf" srcId="{11615E29-F2D4-4055-AB53-7A0E0F6970B7}" destId="{E4A854CB-C5B6-4727-B633-52F9F3F85838}" srcOrd="19" destOrd="0" presId="urn:microsoft.com/office/officeart/2005/8/layout/cycle8"/>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BA6384-AB6A-441D-8A39-C2EF6FAD81A8}" type="doc">
      <dgm:prSet loTypeId="urn:microsoft.com/office/officeart/2005/8/layout/cycle5" loCatId="cycle" qsTypeId="urn:microsoft.com/office/officeart/2005/8/quickstyle/3d2" qsCatId="3D" csTypeId="urn:microsoft.com/office/officeart/2005/8/colors/accent1_2" csCatId="accent1" phldr="1"/>
      <dgm:spPr/>
    </dgm:pt>
    <dgm:pt modelId="{7E4810E9-C06B-4C94-BECF-3C60CD6C579E}">
      <dgm:prSet phldrT="[Texte]" custT="1"/>
      <dgm:spPr/>
      <dgm:t>
        <a:bodyPr/>
        <a:lstStyle/>
        <a:p>
          <a:r>
            <a:rPr lang="fr-FR" sz="800"/>
            <a:t>Collecte</a:t>
          </a:r>
        </a:p>
      </dgm:t>
    </dgm:pt>
    <dgm:pt modelId="{D6ACDFB7-3E85-4886-A4B8-3E31AA43350B}" type="parTrans" cxnId="{819390C4-0798-48E5-9CF2-EA2894DDE995}">
      <dgm:prSet/>
      <dgm:spPr/>
      <dgm:t>
        <a:bodyPr/>
        <a:lstStyle/>
        <a:p>
          <a:endParaRPr lang="fr-FR"/>
        </a:p>
      </dgm:t>
    </dgm:pt>
    <dgm:pt modelId="{3F7DD091-2B8B-495A-BA27-F8103EA0DA8E}" type="sibTrans" cxnId="{819390C4-0798-48E5-9CF2-EA2894DDE995}">
      <dgm:prSet/>
      <dgm:spPr/>
      <dgm:t>
        <a:bodyPr/>
        <a:lstStyle/>
        <a:p>
          <a:endParaRPr lang="fr-FR"/>
        </a:p>
      </dgm:t>
    </dgm:pt>
    <dgm:pt modelId="{A26822B2-9151-4323-9C27-E92BF4ACAD4E}">
      <dgm:prSet phldrT="[Texte]" custT="1"/>
      <dgm:spPr/>
      <dgm:t>
        <a:bodyPr/>
        <a:lstStyle/>
        <a:p>
          <a:r>
            <a:rPr lang="fr-FR" sz="800"/>
            <a:t>Saisie</a:t>
          </a:r>
        </a:p>
      </dgm:t>
    </dgm:pt>
    <dgm:pt modelId="{B0955CD6-2A99-44E1-A527-35ED815BDB92}" type="parTrans" cxnId="{BEFF9437-7C8C-4FA4-9399-F361020EE5FD}">
      <dgm:prSet/>
      <dgm:spPr/>
      <dgm:t>
        <a:bodyPr/>
        <a:lstStyle/>
        <a:p>
          <a:endParaRPr lang="fr-FR"/>
        </a:p>
      </dgm:t>
    </dgm:pt>
    <dgm:pt modelId="{5B10AA1D-3E6E-4214-8741-4605CF212F21}" type="sibTrans" cxnId="{BEFF9437-7C8C-4FA4-9399-F361020EE5FD}">
      <dgm:prSet/>
      <dgm:spPr/>
      <dgm:t>
        <a:bodyPr/>
        <a:lstStyle/>
        <a:p>
          <a:endParaRPr lang="fr-FR"/>
        </a:p>
      </dgm:t>
    </dgm:pt>
    <dgm:pt modelId="{DBE1D03D-4E34-4832-BE1F-32A9D9522BA1}">
      <dgm:prSet phldrT="[Texte]" custT="1"/>
      <dgm:spPr/>
      <dgm:t>
        <a:bodyPr/>
        <a:lstStyle/>
        <a:p>
          <a:r>
            <a:rPr lang="fr-FR" sz="800"/>
            <a:t>Traitement</a:t>
          </a:r>
          <a:endParaRPr lang="fr-FR" sz="1100"/>
        </a:p>
      </dgm:t>
    </dgm:pt>
    <dgm:pt modelId="{1A17BAAA-C789-4873-8F86-F8869453265E}" type="parTrans" cxnId="{4061E60A-8420-401F-BB04-743E0E485BE8}">
      <dgm:prSet/>
      <dgm:spPr/>
      <dgm:t>
        <a:bodyPr/>
        <a:lstStyle/>
        <a:p>
          <a:endParaRPr lang="fr-FR"/>
        </a:p>
      </dgm:t>
    </dgm:pt>
    <dgm:pt modelId="{E56FC065-1895-490A-BB94-8DC7B51A4287}" type="sibTrans" cxnId="{4061E60A-8420-401F-BB04-743E0E485BE8}">
      <dgm:prSet/>
      <dgm:spPr/>
      <dgm:t>
        <a:bodyPr/>
        <a:lstStyle/>
        <a:p>
          <a:endParaRPr lang="fr-FR"/>
        </a:p>
      </dgm:t>
    </dgm:pt>
    <dgm:pt modelId="{8E12E176-124E-45C6-9031-E46A7D74B9E5}">
      <dgm:prSet custT="1"/>
      <dgm:spPr/>
      <dgm:t>
        <a:bodyPr/>
        <a:lstStyle/>
        <a:p>
          <a:r>
            <a:rPr lang="fr-FR" sz="800"/>
            <a:t>Diffusion</a:t>
          </a:r>
        </a:p>
      </dgm:t>
    </dgm:pt>
    <dgm:pt modelId="{F491EC08-3AC2-4D56-94E0-35DFA12F7D38}" type="parTrans" cxnId="{2E64E805-AD7E-4875-A725-236EF9BA84F3}">
      <dgm:prSet/>
      <dgm:spPr/>
      <dgm:t>
        <a:bodyPr/>
        <a:lstStyle/>
        <a:p>
          <a:endParaRPr lang="fr-FR"/>
        </a:p>
      </dgm:t>
    </dgm:pt>
    <dgm:pt modelId="{EC2ABCE9-BB84-46E8-8D1B-71536D47F0A0}" type="sibTrans" cxnId="{2E64E805-AD7E-4875-A725-236EF9BA84F3}">
      <dgm:prSet/>
      <dgm:spPr/>
      <dgm:t>
        <a:bodyPr/>
        <a:lstStyle/>
        <a:p>
          <a:endParaRPr lang="fr-FR"/>
        </a:p>
      </dgm:t>
    </dgm:pt>
    <dgm:pt modelId="{DFB5C66B-BF51-4A87-B22F-8F4600829247}" type="pres">
      <dgm:prSet presAssocID="{24BA6384-AB6A-441D-8A39-C2EF6FAD81A8}" presName="cycle" presStyleCnt="0">
        <dgm:presLayoutVars>
          <dgm:dir/>
          <dgm:resizeHandles val="exact"/>
        </dgm:presLayoutVars>
      </dgm:prSet>
      <dgm:spPr/>
    </dgm:pt>
    <dgm:pt modelId="{E22285FC-C0F5-4F19-9674-0722ABB8F10F}" type="pres">
      <dgm:prSet presAssocID="{7E4810E9-C06B-4C94-BECF-3C60CD6C579E}" presName="node" presStyleLbl="node1" presStyleIdx="0" presStyleCnt="4" custScaleX="114777" custScaleY="114470" custRadScaleRad="94676" custRadScaleInc="-7699">
        <dgm:presLayoutVars>
          <dgm:bulletEnabled val="1"/>
        </dgm:presLayoutVars>
      </dgm:prSet>
      <dgm:spPr/>
    </dgm:pt>
    <dgm:pt modelId="{5083D3B9-58D9-4176-A584-9E5BBAAE8F40}" type="pres">
      <dgm:prSet presAssocID="{7E4810E9-C06B-4C94-BECF-3C60CD6C579E}" presName="spNode" presStyleCnt="0"/>
      <dgm:spPr/>
    </dgm:pt>
    <dgm:pt modelId="{5044995E-67D6-43C6-ABB1-17E4C696CD8A}" type="pres">
      <dgm:prSet presAssocID="{3F7DD091-2B8B-495A-BA27-F8103EA0DA8E}" presName="sibTrans" presStyleLbl="sibTrans1D1" presStyleIdx="0" presStyleCnt="4"/>
      <dgm:spPr/>
    </dgm:pt>
    <dgm:pt modelId="{E65AAC1A-E02A-4D85-A649-F8487D4870AD}" type="pres">
      <dgm:prSet presAssocID="{A26822B2-9151-4323-9C27-E92BF4ACAD4E}" presName="node" presStyleLbl="node1" presStyleIdx="1" presStyleCnt="4" custScaleX="113137" custScaleY="104916" custRadScaleRad="80998">
        <dgm:presLayoutVars>
          <dgm:bulletEnabled val="1"/>
        </dgm:presLayoutVars>
      </dgm:prSet>
      <dgm:spPr/>
    </dgm:pt>
    <dgm:pt modelId="{4C0A9391-8A1B-4341-9D6A-C37F611989D6}" type="pres">
      <dgm:prSet presAssocID="{A26822B2-9151-4323-9C27-E92BF4ACAD4E}" presName="spNode" presStyleCnt="0"/>
      <dgm:spPr/>
    </dgm:pt>
    <dgm:pt modelId="{0C890AB1-999D-44B2-B775-1A3C18250562}" type="pres">
      <dgm:prSet presAssocID="{5B10AA1D-3E6E-4214-8741-4605CF212F21}" presName="sibTrans" presStyleLbl="sibTrans1D1" presStyleIdx="1" presStyleCnt="4"/>
      <dgm:spPr/>
    </dgm:pt>
    <dgm:pt modelId="{24B01FC6-DA8C-4FEC-8920-8E2D91E7FEA7}" type="pres">
      <dgm:prSet presAssocID="{DBE1D03D-4E34-4832-BE1F-32A9D9522BA1}" presName="node" presStyleLbl="node1" presStyleIdx="2" presStyleCnt="4" custScaleX="126288" custScaleY="121694" custRadScaleRad="94535">
        <dgm:presLayoutVars>
          <dgm:bulletEnabled val="1"/>
        </dgm:presLayoutVars>
      </dgm:prSet>
      <dgm:spPr/>
    </dgm:pt>
    <dgm:pt modelId="{D95A2729-111B-4346-A1DD-8DB3CF3B9EC5}" type="pres">
      <dgm:prSet presAssocID="{DBE1D03D-4E34-4832-BE1F-32A9D9522BA1}" presName="spNode" presStyleCnt="0"/>
      <dgm:spPr/>
    </dgm:pt>
    <dgm:pt modelId="{543BBAD1-E266-42A1-B6B6-C3926A91ACAD}" type="pres">
      <dgm:prSet presAssocID="{E56FC065-1895-490A-BB94-8DC7B51A4287}" presName="sibTrans" presStyleLbl="sibTrans1D1" presStyleIdx="2" presStyleCnt="4"/>
      <dgm:spPr/>
    </dgm:pt>
    <dgm:pt modelId="{7B1DA764-7B97-41F5-8FA9-919C14766A75}" type="pres">
      <dgm:prSet presAssocID="{8E12E176-124E-45C6-9031-E46A7D74B9E5}" presName="node" presStyleLbl="node1" presStyleIdx="3" presStyleCnt="4" custScaleX="119092" custScaleY="102359" custRadScaleRad="78632" custRadScaleInc="2885">
        <dgm:presLayoutVars>
          <dgm:bulletEnabled val="1"/>
        </dgm:presLayoutVars>
      </dgm:prSet>
      <dgm:spPr/>
    </dgm:pt>
    <dgm:pt modelId="{544214C8-1D22-41EC-BD79-5A975E3F2E8F}" type="pres">
      <dgm:prSet presAssocID="{8E12E176-124E-45C6-9031-E46A7D74B9E5}" presName="spNode" presStyleCnt="0"/>
      <dgm:spPr/>
    </dgm:pt>
    <dgm:pt modelId="{9F351090-7BAA-4F07-AF7F-B9F5AF46AC98}" type="pres">
      <dgm:prSet presAssocID="{EC2ABCE9-BB84-46E8-8D1B-71536D47F0A0}" presName="sibTrans" presStyleLbl="sibTrans1D1" presStyleIdx="3" presStyleCnt="4"/>
      <dgm:spPr/>
    </dgm:pt>
  </dgm:ptLst>
  <dgm:cxnLst>
    <dgm:cxn modelId="{2E64E805-AD7E-4875-A725-236EF9BA84F3}" srcId="{24BA6384-AB6A-441D-8A39-C2EF6FAD81A8}" destId="{8E12E176-124E-45C6-9031-E46A7D74B9E5}" srcOrd="3" destOrd="0" parTransId="{F491EC08-3AC2-4D56-94E0-35DFA12F7D38}" sibTransId="{EC2ABCE9-BB84-46E8-8D1B-71536D47F0A0}"/>
    <dgm:cxn modelId="{4061E60A-8420-401F-BB04-743E0E485BE8}" srcId="{24BA6384-AB6A-441D-8A39-C2EF6FAD81A8}" destId="{DBE1D03D-4E34-4832-BE1F-32A9D9522BA1}" srcOrd="2" destOrd="0" parTransId="{1A17BAAA-C789-4873-8F86-F8869453265E}" sibTransId="{E56FC065-1895-490A-BB94-8DC7B51A4287}"/>
    <dgm:cxn modelId="{BEFF9437-7C8C-4FA4-9399-F361020EE5FD}" srcId="{24BA6384-AB6A-441D-8A39-C2EF6FAD81A8}" destId="{A26822B2-9151-4323-9C27-E92BF4ACAD4E}" srcOrd="1" destOrd="0" parTransId="{B0955CD6-2A99-44E1-A527-35ED815BDB92}" sibTransId="{5B10AA1D-3E6E-4214-8741-4605CF212F21}"/>
    <dgm:cxn modelId="{5B364A40-F3C2-4F94-9FF6-A5936943E7FF}" type="presOf" srcId="{3F7DD091-2B8B-495A-BA27-F8103EA0DA8E}" destId="{5044995E-67D6-43C6-ABB1-17E4C696CD8A}" srcOrd="0" destOrd="0" presId="urn:microsoft.com/office/officeart/2005/8/layout/cycle5"/>
    <dgm:cxn modelId="{2B397347-2E3E-416A-816D-B5C1D52469D0}" type="presOf" srcId="{8E12E176-124E-45C6-9031-E46A7D74B9E5}" destId="{7B1DA764-7B97-41F5-8FA9-919C14766A75}" srcOrd="0" destOrd="0" presId="urn:microsoft.com/office/officeart/2005/8/layout/cycle5"/>
    <dgm:cxn modelId="{D3626A81-36E0-4DD5-B14D-2CE4DE0DA63F}" type="presOf" srcId="{A26822B2-9151-4323-9C27-E92BF4ACAD4E}" destId="{E65AAC1A-E02A-4D85-A649-F8487D4870AD}" srcOrd="0" destOrd="0" presId="urn:microsoft.com/office/officeart/2005/8/layout/cycle5"/>
    <dgm:cxn modelId="{819390C4-0798-48E5-9CF2-EA2894DDE995}" srcId="{24BA6384-AB6A-441D-8A39-C2EF6FAD81A8}" destId="{7E4810E9-C06B-4C94-BECF-3C60CD6C579E}" srcOrd="0" destOrd="0" parTransId="{D6ACDFB7-3E85-4886-A4B8-3E31AA43350B}" sibTransId="{3F7DD091-2B8B-495A-BA27-F8103EA0DA8E}"/>
    <dgm:cxn modelId="{F148D5C4-EE27-47A4-AA73-7829E0205FD0}" type="presOf" srcId="{5B10AA1D-3E6E-4214-8741-4605CF212F21}" destId="{0C890AB1-999D-44B2-B775-1A3C18250562}" srcOrd="0" destOrd="0" presId="urn:microsoft.com/office/officeart/2005/8/layout/cycle5"/>
    <dgm:cxn modelId="{BF4554D1-5FB9-4166-928C-75BAE5FE4409}" type="presOf" srcId="{DBE1D03D-4E34-4832-BE1F-32A9D9522BA1}" destId="{24B01FC6-DA8C-4FEC-8920-8E2D91E7FEA7}" srcOrd="0" destOrd="0" presId="urn:microsoft.com/office/officeart/2005/8/layout/cycle5"/>
    <dgm:cxn modelId="{734E79E9-E3A0-4E06-9F6D-C93775A2CD67}" type="presOf" srcId="{EC2ABCE9-BB84-46E8-8D1B-71536D47F0A0}" destId="{9F351090-7BAA-4F07-AF7F-B9F5AF46AC98}" srcOrd="0" destOrd="0" presId="urn:microsoft.com/office/officeart/2005/8/layout/cycle5"/>
    <dgm:cxn modelId="{9933E7EB-1119-4239-96F8-4C4185CB9AF8}" type="presOf" srcId="{E56FC065-1895-490A-BB94-8DC7B51A4287}" destId="{543BBAD1-E266-42A1-B6B6-C3926A91ACAD}" srcOrd="0" destOrd="0" presId="urn:microsoft.com/office/officeart/2005/8/layout/cycle5"/>
    <dgm:cxn modelId="{70DC1EF4-28EF-4B0F-87C7-7BBA3A8FAC94}" type="presOf" srcId="{7E4810E9-C06B-4C94-BECF-3C60CD6C579E}" destId="{E22285FC-C0F5-4F19-9674-0722ABB8F10F}" srcOrd="0" destOrd="0" presId="urn:microsoft.com/office/officeart/2005/8/layout/cycle5"/>
    <dgm:cxn modelId="{A4E680F8-AD50-43D9-BEFC-D2C5EB21894A}" type="presOf" srcId="{24BA6384-AB6A-441D-8A39-C2EF6FAD81A8}" destId="{DFB5C66B-BF51-4A87-B22F-8F4600829247}" srcOrd="0" destOrd="0" presId="urn:microsoft.com/office/officeart/2005/8/layout/cycle5"/>
    <dgm:cxn modelId="{79A6337A-7A9E-46F7-961D-2637F9C75DAC}" type="presParOf" srcId="{DFB5C66B-BF51-4A87-B22F-8F4600829247}" destId="{E22285FC-C0F5-4F19-9674-0722ABB8F10F}" srcOrd="0" destOrd="0" presId="urn:microsoft.com/office/officeart/2005/8/layout/cycle5"/>
    <dgm:cxn modelId="{5DEDDEE0-1A64-4255-8C59-864487A8F3EB}" type="presParOf" srcId="{DFB5C66B-BF51-4A87-B22F-8F4600829247}" destId="{5083D3B9-58D9-4176-A584-9E5BBAAE8F40}" srcOrd="1" destOrd="0" presId="urn:microsoft.com/office/officeart/2005/8/layout/cycle5"/>
    <dgm:cxn modelId="{8B3DCF5F-29B2-4492-9B4A-0E21B8B3E8F1}" type="presParOf" srcId="{DFB5C66B-BF51-4A87-B22F-8F4600829247}" destId="{5044995E-67D6-43C6-ABB1-17E4C696CD8A}" srcOrd="2" destOrd="0" presId="urn:microsoft.com/office/officeart/2005/8/layout/cycle5"/>
    <dgm:cxn modelId="{C6C0D49A-F5A5-4A78-95BC-78153520C52E}" type="presParOf" srcId="{DFB5C66B-BF51-4A87-B22F-8F4600829247}" destId="{E65AAC1A-E02A-4D85-A649-F8487D4870AD}" srcOrd="3" destOrd="0" presId="urn:microsoft.com/office/officeart/2005/8/layout/cycle5"/>
    <dgm:cxn modelId="{D202498F-2384-45D1-998D-1FF4D2E06616}" type="presParOf" srcId="{DFB5C66B-BF51-4A87-B22F-8F4600829247}" destId="{4C0A9391-8A1B-4341-9D6A-C37F611989D6}" srcOrd="4" destOrd="0" presId="urn:microsoft.com/office/officeart/2005/8/layout/cycle5"/>
    <dgm:cxn modelId="{8C2D340E-B795-4A87-AA35-E5F9644A430A}" type="presParOf" srcId="{DFB5C66B-BF51-4A87-B22F-8F4600829247}" destId="{0C890AB1-999D-44B2-B775-1A3C18250562}" srcOrd="5" destOrd="0" presId="urn:microsoft.com/office/officeart/2005/8/layout/cycle5"/>
    <dgm:cxn modelId="{C71A3E75-91C6-4714-8850-ABB6C03A6F0B}" type="presParOf" srcId="{DFB5C66B-BF51-4A87-B22F-8F4600829247}" destId="{24B01FC6-DA8C-4FEC-8920-8E2D91E7FEA7}" srcOrd="6" destOrd="0" presId="urn:microsoft.com/office/officeart/2005/8/layout/cycle5"/>
    <dgm:cxn modelId="{BDB6AC2F-D565-45C3-B550-B93DDA976C80}" type="presParOf" srcId="{DFB5C66B-BF51-4A87-B22F-8F4600829247}" destId="{D95A2729-111B-4346-A1DD-8DB3CF3B9EC5}" srcOrd="7" destOrd="0" presId="urn:microsoft.com/office/officeart/2005/8/layout/cycle5"/>
    <dgm:cxn modelId="{D2AE11E5-8E01-4484-BF7D-D012BE63BD6C}" type="presParOf" srcId="{DFB5C66B-BF51-4A87-B22F-8F4600829247}" destId="{543BBAD1-E266-42A1-B6B6-C3926A91ACAD}" srcOrd="8" destOrd="0" presId="urn:microsoft.com/office/officeart/2005/8/layout/cycle5"/>
    <dgm:cxn modelId="{068C1720-ECFD-45EC-8967-70C4B632575E}" type="presParOf" srcId="{DFB5C66B-BF51-4A87-B22F-8F4600829247}" destId="{7B1DA764-7B97-41F5-8FA9-919C14766A75}" srcOrd="9" destOrd="0" presId="urn:microsoft.com/office/officeart/2005/8/layout/cycle5"/>
    <dgm:cxn modelId="{B7DFF223-8411-475D-9519-38E483BF66D6}" type="presParOf" srcId="{DFB5C66B-BF51-4A87-B22F-8F4600829247}" destId="{544214C8-1D22-41EC-BD79-5A975E3F2E8F}" srcOrd="10" destOrd="0" presId="urn:microsoft.com/office/officeart/2005/8/layout/cycle5"/>
    <dgm:cxn modelId="{6020234C-F071-4F6E-B99E-C7DC337DADCD}" type="presParOf" srcId="{DFB5C66B-BF51-4A87-B22F-8F4600829247}" destId="{9F351090-7BAA-4F07-AF7F-B9F5AF46AC9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19EA157-8134-4C6E-A557-11B921D51CB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E2D1BAE5-46C7-4CC6-8B27-E79051B219CA}">
      <dgm:prSet phldrT="[Texte]" custT="1"/>
      <dgm:spPr/>
      <dgm:t>
        <a:bodyPr/>
        <a:lstStyle/>
        <a:p>
          <a:pPr>
            <a:buSzPts val="1000"/>
            <a:buFont typeface="Arial" panose="020B0604020202020204" pitchFamily="34" charset="0"/>
            <a:buChar char="-"/>
          </a:pPr>
          <a:r>
            <a:rPr lang="fr-FR" sz="2000" b="1" dirty="0">
              <a:effectLst/>
              <a:latin typeface="Arial" panose="020B0604020202020204" pitchFamily="34" charset="0"/>
              <a:ea typeface="Calibri" panose="020F0502020204030204" pitchFamily="34" charset="0"/>
              <a:cs typeface="Times New Roman" panose="02020603050405020304" pitchFamily="18" charset="0"/>
            </a:rPr>
            <a:t>Un changement progressif : </a:t>
          </a:r>
          <a:r>
            <a:rPr lang="fr-FR" sz="2000" b="0" dirty="0">
              <a:effectLst/>
              <a:latin typeface="Arial" panose="020B0604020202020204" pitchFamily="34" charset="0"/>
              <a:ea typeface="Calibri" panose="020F0502020204030204" pitchFamily="34" charset="0"/>
              <a:cs typeface="Times New Roman" panose="02020603050405020304" pitchFamily="18" charset="0"/>
            </a:rPr>
            <a:t>Elle</a:t>
          </a:r>
          <a:r>
            <a:rPr lang="fr-FR" sz="2000" dirty="0">
              <a:effectLst/>
              <a:latin typeface="Arial" panose="020B0604020202020204" pitchFamily="34" charset="0"/>
              <a:ea typeface="Calibri" panose="020F0502020204030204" pitchFamily="34" charset="0"/>
              <a:cs typeface="Times New Roman" panose="02020603050405020304" pitchFamily="18" charset="0"/>
            </a:rPr>
            <a:t> consiste à mettre en œuvre des actions et tâches faciles à réaliser pour </a:t>
          </a:r>
          <a:r>
            <a:rPr lang="fr-FR" sz="2000" b="1" dirty="0">
              <a:effectLst/>
              <a:latin typeface="Arial" panose="020B0604020202020204" pitchFamily="34" charset="0"/>
              <a:ea typeface="Calibri" panose="020F0502020204030204" pitchFamily="34" charset="0"/>
              <a:cs typeface="Times New Roman" panose="02020603050405020304" pitchFamily="18" charset="0"/>
            </a:rPr>
            <a:t>transformer les processus de manière progressive.</a:t>
          </a:r>
          <a:r>
            <a:rPr lang="fr-FR" sz="2000" dirty="0">
              <a:effectLst/>
              <a:latin typeface="Arial" panose="020B0604020202020204" pitchFamily="34" charset="0"/>
              <a:ea typeface="Calibri" panose="020F0502020204030204" pitchFamily="34" charset="0"/>
              <a:cs typeface="Times New Roman" panose="02020603050405020304" pitchFamily="18" charset="0"/>
            </a:rPr>
            <a:t> Les changements vont se faire par étape sans déstabiliser l’organisation. Elle offre une meilleure adhésion des collaborateurs et réduit les freins au changement.</a:t>
          </a:r>
          <a:endParaRPr lang="fr-FR" sz="2000" dirty="0"/>
        </a:p>
      </dgm:t>
    </dgm:pt>
    <dgm:pt modelId="{FB878C27-F701-4C57-9BE3-23EC65DC8C95}" type="parTrans" cxnId="{E3FEA77C-9727-41FA-BB24-8542ADA22B5D}">
      <dgm:prSet/>
      <dgm:spPr/>
      <dgm:t>
        <a:bodyPr/>
        <a:lstStyle/>
        <a:p>
          <a:endParaRPr lang="fr-FR" sz="2000"/>
        </a:p>
      </dgm:t>
    </dgm:pt>
    <dgm:pt modelId="{A915FAAC-DD43-4A6C-88A4-FD1C3FB8976D}" type="sibTrans" cxnId="{E3FEA77C-9727-41FA-BB24-8542ADA22B5D}">
      <dgm:prSet/>
      <dgm:spPr/>
      <dgm:t>
        <a:bodyPr/>
        <a:lstStyle/>
        <a:p>
          <a:endParaRPr lang="fr-FR" sz="2000"/>
        </a:p>
      </dgm:t>
    </dgm:pt>
    <dgm:pt modelId="{9B54B186-92C6-4186-9F0A-011DC0F23258}">
      <dgm:prSet custT="1"/>
      <dgm:spPr/>
      <dgm:t>
        <a:bodyPr/>
        <a:lstStyle/>
        <a:p>
          <a:r>
            <a:rPr lang="fr-FR" sz="2000" b="1" dirty="0">
              <a:effectLst/>
              <a:latin typeface="Arial" panose="020B0604020202020204" pitchFamily="34" charset="0"/>
              <a:ea typeface="Calibri" panose="020F0502020204030204" pitchFamily="34" charset="0"/>
              <a:cs typeface="Times New Roman" panose="02020603050405020304" pitchFamily="18" charset="0"/>
            </a:rPr>
            <a:t>La résolution rapide des problèmes : </a:t>
          </a:r>
          <a:r>
            <a:rPr lang="fr-FR" sz="2000" dirty="0">
              <a:effectLst/>
              <a:latin typeface="Arial" panose="020B0604020202020204" pitchFamily="34" charset="0"/>
              <a:ea typeface="Calibri" panose="020F0502020204030204" pitchFamily="34" charset="0"/>
              <a:cs typeface="Times New Roman" panose="02020603050405020304" pitchFamily="18" charset="0"/>
            </a:rPr>
            <a:t>Elle permet de </a:t>
          </a:r>
          <a:r>
            <a:rPr lang="fr-FR" sz="2000" b="1" dirty="0">
              <a:effectLst/>
              <a:latin typeface="Arial" panose="020B0604020202020204" pitchFamily="34" charset="0"/>
              <a:ea typeface="Calibri" panose="020F0502020204030204" pitchFamily="34" charset="0"/>
              <a:cs typeface="Times New Roman" panose="02020603050405020304" pitchFamily="18" charset="0"/>
            </a:rPr>
            <a:t>détecter rapidement des dysfonctionnements</a:t>
          </a:r>
          <a:r>
            <a:rPr lang="fr-FR" sz="2000" dirty="0">
              <a:effectLst/>
              <a:latin typeface="Arial" panose="020B0604020202020204" pitchFamily="34" charset="0"/>
              <a:ea typeface="Calibri" panose="020F0502020204030204" pitchFamily="34" charset="0"/>
              <a:cs typeface="Times New Roman" panose="02020603050405020304" pitchFamily="18" charset="0"/>
            </a:rPr>
            <a:t> liés aux processus organisationnel. En identifiant les problèmes, l’entreprise peut ainsi mettre en œuvre des actions pour les résoudre</a:t>
          </a:r>
          <a:r>
            <a:rPr lang="fr-FR" sz="2000" b="1" dirty="0">
              <a:effectLst/>
              <a:latin typeface="Arial" panose="020B0604020202020204" pitchFamily="34" charset="0"/>
              <a:ea typeface="Calibri" panose="020F0502020204030204" pitchFamily="34" charset="0"/>
              <a:cs typeface="Times New Roman" panose="02020603050405020304" pitchFamily="18" charset="0"/>
            </a:rPr>
            <a:t>.</a:t>
          </a:r>
          <a:endParaRPr lang="fr-FR" sz="2000" dirty="0">
            <a:effectLst/>
            <a:latin typeface="Arial" panose="020B0604020202020204" pitchFamily="34" charset="0"/>
            <a:ea typeface="Calibri" panose="020F0502020204030204" pitchFamily="34" charset="0"/>
            <a:cs typeface="Times New Roman" panose="02020603050405020304" pitchFamily="18" charset="0"/>
          </a:endParaRPr>
        </a:p>
      </dgm:t>
    </dgm:pt>
    <dgm:pt modelId="{D31CE5CC-8A39-48CA-85BF-5E70A3C22908}" type="parTrans" cxnId="{53F37849-AFD1-4C5B-AAEA-7579B6A8D698}">
      <dgm:prSet/>
      <dgm:spPr/>
      <dgm:t>
        <a:bodyPr/>
        <a:lstStyle/>
        <a:p>
          <a:endParaRPr lang="fr-FR" sz="2000"/>
        </a:p>
      </dgm:t>
    </dgm:pt>
    <dgm:pt modelId="{8F7D7B39-88E2-40D0-A25D-7A282DF3CF3C}" type="sibTrans" cxnId="{53F37849-AFD1-4C5B-AAEA-7579B6A8D698}">
      <dgm:prSet/>
      <dgm:spPr/>
      <dgm:t>
        <a:bodyPr/>
        <a:lstStyle/>
        <a:p>
          <a:endParaRPr lang="fr-FR" sz="2000"/>
        </a:p>
      </dgm:t>
    </dgm:pt>
    <dgm:pt modelId="{72CE8B76-3E1F-4FFD-9249-B124BCC01850}">
      <dgm:prSet custT="1"/>
      <dgm:spPr/>
      <dgm:t>
        <a:bodyPr/>
        <a:lstStyle/>
        <a:p>
          <a:r>
            <a:rPr lang="fr-FR" sz="2000" b="1" dirty="0">
              <a:effectLst/>
              <a:latin typeface="Arial" panose="020B0604020202020204" pitchFamily="34" charset="0"/>
              <a:ea typeface="Calibri" panose="020F0502020204030204" pitchFamily="34" charset="0"/>
              <a:cs typeface="Times New Roman" panose="02020603050405020304" pitchFamily="18" charset="0"/>
            </a:rPr>
            <a:t>La réduction du gaspillage : </a:t>
          </a:r>
          <a:r>
            <a:rPr lang="fr-FR" sz="2000" dirty="0">
              <a:effectLst/>
              <a:latin typeface="Arial" panose="020B0604020202020204" pitchFamily="34" charset="0"/>
              <a:ea typeface="Calibri" panose="020F0502020204030204" pitchFamily="34" charset="0"/>
              <a:cs typeface="Times New Roman" panose="02020603050405020304" pitchFamily="18" charset="0"/>
            </a:rPr>
            <a:t>Elle permet de détecter les </a:t>
          </a:r>
          <a:r>
            <a:rPr lang="fr-FR" sz="2000" b="1" dirty="0">
              <a:effectLst/>
              <a:latin typeface="Arial" panose="020B0604020202020204" pitchFamily="34" charset="0"/>
              <a:ea typeface="Calibri" panose="020F0502020204030204" pitchFamily="34" charset="0"/>
              <a:cs typeface="Times New Roman" panose="02020603050405020304" pitchFamily="18" charset="0"/>
            </a:rPr>
            <a:t>gaspillages</a:t>
          </a:r>
          <a:r>
            <a:rPr lang="fr-FR" sz="2000" dirty="0">
              <a:effectLst/>
              <a:latin typeface="Arial" panose="020B0604020202020204" pitchFamily="34" charset="0"/>
              <a:ea typeface="Calibri" panose="020F0502020204030204" pitchFamily="34" charset="0"/>
              <a:cs typeface="Times New Roman" panose="02020603050405020304" pitchFamily="18" charset="0"/>
            </a:rPr>
            <a:t>, les activités qui n’apportent </a:t>
          </a:r>
          <a:r>
            <a:rPr lang="fr-FR" sz="2000" b="1" dirty="0">
              <a:effectLst/>
              <a:latin typeface="Arial" panose="020B0604020202020204" pitchFamily="34" charset="0"/>
              <a:ea typeface="Calibri" panose="020F0502020204030204" pitchFamily="34" charset="0"/>
              <a:cs typeface="Times New Roman" panose="02020603050405020304" pitchFamily="18" charset="0"/>
            </a:rPr>
            <a:t>aucune valeur</a:t>
          </a:r>
          <a:r>
            <a:rPr lang="fr-FR" sz="2000" dirty="0">
              <a:effectLst/>
              <a:latin typeface="Arial" panose="020B0604020202020204" pitchFamily="34" charset="0"/>
              <a:ea typeface="Calibri" panose="020F0502020204030204" pitchFamily="34" charset="0"/>
              <a:cs typeface="Times New Roman" panose="02020603050405020304" pitchFamily="18" charset="0"/>
            </a:rPr>
            <a:t> et qui peuvent être supprimées du processus (temps d’attente, surproduction, déplacements…) toute tâche sans valeur ajoutée. Cela permet également d’accroître la productivité et l’efficacité. Ces changements progressifs sont moins coûteux que de transformer l’entreprise à grande échelle.</a:t>
          </a:r>
        </a:p>
      </dgm:t>
    </dgm:pt>
    <dgm:pt modelId="{63E139F0-F0BB-4F23-9FCD-F16D26C3F481}" type="parTrans" cxnId="{6737C81A-1EF1-4378-80EA-E2107FBC198A}">
      <dgm:prSet/>
      <dgm:spPr/>
      <dgm:t>
        <a:bodyPr/>
        <a:lstStyle/>
        <a:p>
          <a:endParaRPr lang="fr-FR" sz="2000"/>
        </a:p>
      </dgm:t>
    </dgm:pt>
    <dgm:pt modelId="{42898A17-1D2D-4EF2-B921-3CDADC30D749}" type="sibTrans" cxnId="{6737C81A-1EF1-4378-80EA-E2107FBC198A}">
      <dgm:prSet/>
      <dgm:spPr/>
      <dgm:t>
        <a:bodyPr/>
        <a:lstStyle/>
        <a:p>
          <a:endParaRPr lang="fr-FR" sz="2000"/>
        </a:p>
      </dgm:t>
    </dgm:pt>
    <dgm:pt modelId="{93DA84FD-333B-47E5-A066-F621EDABE973}" type="pres">
      <dgm:prSet presAssocID="{919EA157-8134-4C6E-A557-11B921D51CBF}" presName="Name0" presStyleCnt="0">
        <dgm:presLayoutVars>
          <dgm:chMax val="7"/>
          <dgm:chPref val="7"/>
          <dgm:dir/>
        </dgm:presLayoutVars>
      </dgm:prSet>
      <dgm:spPr/>
    </dgm:pt>
    <dgm:pt modelId="{1D6C4DF7-35CB-48E8-A4D7-FAD9465EC0FE}" type="pres">
      <dgm:prSet presAssocID="{919EA157-8134-4C6E-A557-11B921D51CBF}" presName="Name1" presStyleCnt="0"/>
      <dgm:spPr/>
    </dgm:pt>
    <dgm:pt modelId="{57B2BFEF-D62F-4631-8A97-96D339C4DFCE}" type="pres">
      <dgm:prSet presAssocID="{919EA157-8134-4C6E-A557-11B921D51CBF}" presName="cycle" presStyleCnt="0"/>
      <dgm:spPr/>
    </dgm:pt>
    <dgm:pt modelId="{B2A3A63B-D3A7-4EB1-8A28-9633FF4661E3}" type="pres">
      <dgm:prSet presAssocID="{919EA157-8134-4C6E-A557-11B921D51CBF}" presName="srcNode" presStyleLbl="node1" presStyleIdx="0" presStyleCnt="3"/>
      <dgm:spPr/>
    </dgm:pt>
    <dgm:pt modelId="{3BD0570F-EA52-4E8C-ABEB-1A2ED8F5DCC1}" type="pres">
      <dgm:prSet presAssocID="{919EA157-8134-4C6E-A557-11B921D51CBF}" presName="conn" presStyleLbl="parChTrans1D2" presStyleIdx="0" presStyleCnt="1"/>
      <dgm:spPr/>
    </dgm:pt>
    <dgm:pt modelId="{4C7FEF50-9627-4C2B-B540-A773EAA7824A}" type="pres">
      <dgm:prSet presAssocID="{919EA157-8134-4C6E-A557-11B921D51CBF}" presName="extraNode" presStyleLbl="node1" presStyleIdx="0" presStyleCnt="3"/>
      <dgm:spPr/>
    </dgm:pt>
    <dgm:pt modelId="{DAD806F2-0BA0-46AE-99F0-E75E4A44BA24}" type="pres">
      <dgm:prSet presAssocID="{919EA157-8134-4C6E-A557-11B921D51CBF}" presName="dstNode" presStyleLbl="node1" presStyleIdx="0" presStyleCnt="3"/>
      <dgm:spPr/>
    </dgm:pt>
    <dgm:pt modelId="{25218044-0E5D-4C84-B93D-661F14C603B7}" type="pres">
      <dgm:prSet presAssocID="{E2D1BAE5-46C7-4CC6-8B27-E79051B219CA}" presName="text_1" presStyleLbl="node1" presStyleIdx="0" presStyleCnt="3" custScaleY="122034">
        <dgm:presLayoutVars>
          <dgm:bulletEnabled val="1"/>
        </dgm:presLayoutVars>
      </dgm:prSet>
      <dgm:spPr/>
    </dgm:pt>
    <dgm:pt modelId="{96DC7000-ED7F-421B-A4BD-03F39B03D8A4}" type="pres">
      <dgm:prSet presAssocID="{E2D1BAE5-46C7-4CC6-8B27-E79051B219CA}" presName="accent_1" presStyleCnt="0"/>
      <dgm:spPr/>
    </dgm:pt>
    <dgm:pt modelId="{09B00366-171A-4E1A-9AFC-001906A8B6EE}" type="pres">
      <dgm:prSet presAssocID="{E2D1BAE5-46C7-4CC6-8B27-E79051B219CA}" presName="accentRepeatNode" presStyleLbl="solidFgAcc1" presStyleIdx="0" presStyleCnt="3"/>
      <dgm:spPr/>
    </dgm:pt>
    <dgm:pt modelId="{A085E1BA-FEF9-47AD-B24A-DB38D521894D}" type="pres">
      <dgm:prSet presAssocID="{9B54B186-92C6-4186-9F0A-011DC0F23258}" presName="text_2" presStyleLbl="node1" presStyleIdx="1" presStyleCnt="3" custScaleY="94649" custLinFactNeighborX="121" custLinFactNeighborY="-6701">
        <dgm:presLayoutVars>
          <dgm:bulletEnabled val="1"/>
        </dgm:presLayoutVars>
      </dgm:prSet>
      <dgm:spPr/>
    </dgm:pt>
    <dgm:pt modelId="{DA22E8F8-57EA-430F-8724-D81F8F6AB640}" type="pres">
      <dgm:prSet presAssocID="{9B54B186-92C6-4186-9F0A-011DC0F23258}" presName="accent_2" presStyleCnt="0"/>
      <dgm:spPr/>
    </dgm:pt>
    <dgm:pt modelId="{7DC877C9-77F0-475F-8F8E-6FC046915E1E}" type="pres">
      <dgm:prSet presAssocID="{9B54B186-92C6-4186-9F0A-011DC0F23258}" presName="accentRepeatNode" presStyleLbl="solidFgAcc1" presStyleIdx="1" presStyleCnt="3"/>
      <dgm:spPr/>
    </dgm:pt>
    <dgm:pt modelId="{29BDC6DB-DC16-4E0F-B890-A5BCB74CEE0B}" type="pres">
      <dgm:prSet presAssocID="{72CE8B76-3E1F-4FFD-9249-B124BCC01850}" presName="text_3" presStyleLbl="node1" presStyleIdx="2" presStyleCnt="3" custScaleY="134745">
        <dgm:presLayoutVars>
          <dgm:bulletEnabled val="1"/>
        </dgm:presLayoutVars>
      </dgm:prSet>
      <dgm:spPr/>
    </dgm:pt>
    <dgm:pt modelId="{71829B03-9107-4385-A615-1F6EAB0D69EB}" type="pres">
      <dgm:prSet presAssocID="{72CE8B76-3E1F-4FFD-9249-B124BCC01850}" presName="accent_3" presStyleCnt="0"/>
      <dgm:spPr/>
    </dgm:pt>
    <dgm:pt modelId="{781451C7-FC55-4257-881B-ADCC696B1159}" type="pres">
      <dgm:prSet presAssocID="{72CE8B76-3E1F-4FFD-9249-B124BCC01850}" presName="accentRepeatNode" presStyleLbl="solidFgAcc1" presStyleIdx="2" presStyleCnt="3"/>
      <dgm:spPr/>
    </dgm:pt>
  </dgm:ptLst>
  <dgm:cxnLst>
    <dgm:cxn modelId="{20203704-DE6A-469E-977E-00C1F3F9425A}" type="presOf" srcId="{919EA157-8134-4C6E-A557-11B921D51CBF}" destId="{93DA84FD-333B-47E5-A066-F621EDABE973}" srcOrd="0" destOrd="0" presId="urn:microsoft.com/office/officeart/2008/layout/VerticalCurvedList"/>
    <dgm:cxn modelId="{D28D2A05-F439-4D86-B6E5-0DC9A5749A72}" type="presOf" srcId="{9B54B186-92C6-4186-9F0A-011DC0F23258}" destId="{A085E1BA-FEF9-47AD-B24A-DB38D521894D}" srcOrd="0" destOrd="0" presId="urn:microsoft.com/office/officeart/2008/layout/VerticalCurvedList"/>
    <dgm:cxn modelId="{506FC918-9A5F-4B0A-831D-4BB25CE1066E}" type="presOf" srcId="{A915FAAC-DD43-4A6C-88A4-FD1C3FB8976D}" destId="{3BD0570F-EA52-4E8C-ABEB-1A2ED8F5DCC1}" srcOrd="0" destOrd="0" presId="urn:microsoft.com/office/officeart/2008/layout/VerticalCurvedList"/>
    <dgm:cxn modelId="{6737C81A-1EF1-4378-80EA-E2107FBC198A}" srcId="{919EA157-8134-4C6E-A557-11B921D51CBF}" destId="{72CE8B76-3E1F-4FFD-9249-B124BCC01850}" srcOrd="2" destOrd="0" parTransId="{63E139F0-F0BB-4F23-9FCD-F16D26C3F481}" sibTransId="{42898A17-1D2D-4EF2-B921-3CDADC30D749}"/>
    <dgm:cxn modelId="{CA232B1F-BAB3-4C8D-BDFD-FB7A5C6F142F}" type="presOf" srcId="{E2D1BAE5-46C7-4CC6-8B27-E79051B219CA}" destId="{25218044-0E5D-4C84-B93D-661F14C603B7}" srcOrd="0" destOrd="0" presId="urn:microsoft.com/office/officeart/2008/layout/VerticalCurvedList"/>
    <dgm:cxn modelId="{53F37849-AFD1-4C5B-AAEA-7579B6A8D698}" srcId="{919EA157-8134-4C6E-A557-11B921D51CBF}" destId="{9B54B186-92C6-4186-9F0A-011DC0F23258}" srcOrd="1" destOrd="0" parTransId="{D31CE5CC-8A39-48CA-85BF-5E70A3C22908}" sibTransId="{8F7D7B39-88E2-40D0-A25D-7A282DF3CF3C}"/>
    <dgm:cxn modelId="{E3FEA77C-9727-41FA-BB24-8542ADA22B5D}" srcId="{919EA157-8134-4C6E-A557-11B921D51CBF}" destId="{E2D1BAE5-46C7-4CC6-8B27-E79051B219CA}" srcOrd="0" destOrd="0" parTransId="{FB878C27-F701-4C57-9BE3-23EC65DC8C95}" sibTransId="{A915FAAC-DD43-4A6C-88A4-FD1C3FB8976D}"/>
    <dgm:cxn modelId="{D0367289-4B24-4A82-AB92-459375A8EA6A}" type="presOf" srcId="{72CE8B76-3E1F-4FFD-9249-B124BCC01850}" destId="{29BDC6DB-DC16-4E0F-B890-A5BCB74CEE0B}" srcOrd="0" destOrd="0" presId="urn:microsoft.com/office/officeart/2008/layout/VerticalCurvedList"/>
    <dgm:cxn modelId="{3694BFD6-6FAD-4F04-B6AA-EE2242995D53}" type="presParOf" srcId="{93DA84FD-333B-47E5-A066-F621EDABE973}" destId="{1D6C4DF7-35CB-48E8-A4D7-FAD9465EC0FE}" srcOrd="0" destOrd="0" presId="urn:microsoft.com/office/officeart/2008/layout/VerticalCurvedList"/>
    <dgm:cxn modelId="{59D808CF-A6CB-4D04-B6B2-A4F925BED8E2}" type="presParOf" srcId="{1D6C4DF7-35CB-48E8-A4D7-FAD9465EC0FE}" destId="{57B2BFEF-D62F-4631-8A97-96D339C4DFCE}" srcOrd="0" destOrd="0" presId="urn:microsoft.com/office/officeart/2008/layout/VerticalCurvedList"/>
    <dgm:cxn modelId="{77208935-6DE4-40CF-BE3D-FD5A7E70289C}" type="presParOf" srcId="{57B2BFEF-D62F-4631-8A97-96D339C4DFCE}" destId="{B2A3A63B-D3A7-4EB1-8A28-9633FF4661E3}" srcOrd="0" destOrd="0" presId="urn:microsoft.com/office/officeart/2008/layout/VerticalCurvedList"/>
    <dgm:cxn modelId="{4180000C-0202-4169-BDB5-8CFF447C6593}" type="presParOf" srcId="{57B2BFEF-D62F-4631-8A97-96D339C4DFCE}" destId="{3BD0570F-EA52-4E8C-ABEB-1A2ED8F5DCC1}" srcOrd="1" destOrd="0" presId="urn:microsoft.com/office/officeart/2008/layout/VerticalCurvedList"/>
    <dgm:cxn modelId="{7A71B221-2592-47E7-9C63-9A4A009AB31E}" type="presParOf" srcId="{57B2BFEF-D62F-4631-8A97-96D339C4DFCE}" destId="{4C7FEF50-9627-4C2B-B540-A773EAA7824A}" srcOrd="2" destOrd="0" presId="urn:microsoft.com/office/officeart/2008/layout/VerticalCurvedList"/>
    <dgm:cxn modelId="{2F9544C8-566F-4FC2-B843-541762A92B5F}" type="presParOf" srcId="{57B2BFEF-D62F-4631-8A97-96D339C4DFCE}" destId="{DAD806F2-0BA0-46AE-99F0-E75E4A44BA24}" srcOrd="3" destOrd="0" presId="urn:microsoft.com/office/officeart/2008/layout/VerticalCurvedList"/>
    <dgm:cxn modelId="{32BD3EB6-125D-44D8-8230-1BA76E825341}" type="presParOf" srcId="{1D6C4DF7-35CB-48E8-A4D7-FAD9465EC0FE}" destId="{25218044-0E5D-4C84-B93D-661F14C603B7}" srcOrd="1" destOrd="0" presId="urn:microsoft.com/office/officeart/2008/layout/VerticalCurvedList"/>
    <dgm:cxn modelId="{182985F2-2698-4934-A035-C9DC4F095316}" type="presParOf" srcId="{1D6C4DF7-35CB-48E8-A4D7-FAD9465EC0FE}" destId="{96DC7000-ED7F-421B-A4BD-03F39B03D8A4}" srcOrd="2" destOrd="0" presId="urn:microsoft.com/office/officeart/2008/layout/VerticalCurvedList"/>
    <dgm:cxn modelId="{34497BA6-D1F5-4BDB-AAC3-30CE7D058B2E}" type="presParOf" srcId="{96DC7000-ED7F-421B-A4BD-03F39B03D8A4}" destId="{09B00366-171A-4E1A-9AFC-001906A8B6EE}" srcOrd="0" destOrd="0" presId="urn:microsoft.com/office/officeart/2008/layout/VerticalCurvedList"/>
    <dgm:cxn modelId="{D7BFAA3A-4657-418F-ADAC-E747A2FD9C02}" type="presParOf" srcId="{1D6C4DF7-35CB-48E8-A4D7-FAD9465EC0FE}" destId="{A085E1BA-FEF9-47AD-B24A-DB38D521894D}" srcOrd="3" destOrd="0" presId="urn:microsoft.com/office/officeart/2008/layout/VerticalCurvedList"/>
    <dgm:cxn modelId="{8AB878EB-DCBD-4D8F-BD42-A57F75E3EE3B}" type="presParOf" srcId="{1D6C4DF7-35CB-48E8-A4D7-FAD9465EC0FE}" destId="{DA22E8F8-57EA-430F-8724-D81F8F6AB640}" srcOrd="4" destOrd="0" presId="urn:microsoft.com/office/officeart/2008/layout/VerticalCurvedList"/>
    <dgm:cxn modelId="{73F06D51-E7E0-40B3-BEE9-BFC7C6399660}" type="presParOf" srcId="{DA22E8F8-57EA-430F-8724-D81F8F6AB640}" destId="{7DC877C9-77F0-475F-8F8E-6FC046915E1E}" srcOrd="0" destOrd="0" presId="urn:microsoft.com/office/officeart/2008/layout/VerticalCurvedList"/>
    <dgm:cxn modelId="{C48DD625-5558-4097-BDAD-07B6488F2C19}" type="presParOf" srcId="{1D6C4DF7-35CB-48E8-A4D7-FAD9465EC0FE}" destId="{29BDC6DB-DC16-4E0F-B890-A5BCB74CEE0B}" srcOrd="5" destOrd="0" presId="urn:microsoft.com/office/officeart/2008/layout/VerticalCurvedList"/>
    <dgm:cxn modelId="{25E82E0F-B483-4BD1-A32C-EBE92C7D6646}" type="presParOf" srcId="{1D6C4DF7-35CB-48E8-A4D7-FAD9465EC0FE}" destId="{71829B03-9107-4385-A615-1F6EAB0D69EB}" srcOrd="6" destOrd="0" presId="urn:microsoft.com/office/officeart/2008/layout/VerticalCurvedList"/>
    <dgm:cxn modelId="{2B2E6EE9-5AB5-493A-95E5-67C57F2FC2A4}" type="presParOf" srcId="{71829B03-9107-4385-A615-1F6EAB0D69EB}" destId="{781451C7-FC55-4257-881B-ADCC696B1159}"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4BA6384-AB6A-441D-8A39-C2EF6FAD81A8}" type="doc">
      <dgm:prSet loTypeId="urn:microsoft.com/office/officeart/2005/8/layout/cycle5" loCatId="cycle" qsTypeId="urn:microsoft.com/office/officeart/2005/8/quickstyle/3d2" qsCatId="3D" csTypeId="urn:microsoft.com/office/officeart/2005/8/colors/accent1_2" csCatId="accent1" phldr="1"/>
      <dgm:spPr/>
    </dgm:pt>
    <dgm:pt modelId="{7E4810E9-C06B-4C94-BECF-3C60CD6C579E}">
      <dgm:prSet phldrT="[Texte]" custT="1"/>
      <dgm:spPr/>
      <dgm:t>
        <a:bodyPr/>
        <a:lstStyle/>
        <a:p>
          <a:r>
            <a:rPr lang="fr-FR" sz="800"/>
            <a:t>Collecte</a:t>
          </a:r>
        </a:p>
      </dgm:t>
    </dgm:pt>
    <dgm:pt modelId="{D6ACDFB7-3E85-4886-A4B8-3E31AA43350B}" type="parTrans" cxnId="{819390C4-0798-48E5-9CF2-EA2894DDE995}">
      <dgm:prSet/>
      <dgm:spPr/>
      <dgm:t>
        <a:bodyPr/>
        <a:lstStyle/>
        <a:p>
          <a:endParaRPr lang="fr-FR"/>
        </a:p>
      </dgm:t>
    </dgm:pt>
    <dgm:pt modelId="{3F7DD091-2B8B-495A-BA27-F8103EA0DA8E}" type="sibTrans" cxnId="{819390C4-0798-48E5-9CF2-EA2894DDE995}">
      <dgm:prSet/>
      <dgm:spPr/>
      <dgm:t>
        <a:bodyPr/>
        <a:lstStyle/>
        <a:p>
          <a:endParaRPr lang="fr-FR"/>
        </a:p>
      </dgm:t>
    </dgm:pt>
    <dgm:pt modelId="{A26822B2-9151-4323-9C27-E92BF4ACAD4E}">
      <dgm:prSet phldrT="[Texte]" custT="1"/>
      <dgm:spPr/>
      <dgm:t>
        <a:bodyPr/>
        <a:lstStyle/>
        <a:p>
          <a:r>
            <a:rPr lang="fr-FR" sz="800"/>
            <a:t>Saisie</a:t>
          </a:r>
        </a:p>
      </dgm:t>
    </dgm:pt>
    <dgm:pt modelId="{B0955CD6-2A99-44E1-A527-35ED815BDB92}" type="parTrans" cxnId="{BEFF9437-7C8C-4FA4-9399-F361020EE5FD}">
      <dgm:prSet/>
      <dgm:spPr/>
      <dgm:t>
        <a:bodyPr/>
        <a:lstStyle/>
        <a:p>
          <a:endParaRPr lang="fr-FR"/>
        </a:p>
      </dgm:t>
    </dgm:pt>
    <dgm:pt modelId="{5B10AA1D-3E6E-4214-8741-4605CF212F21}" type="sibTrans" cxnId="{BEFF9437-7C8C-4FA4-9399-F361020EE5FD}">
      <dgm:prSet/>
      <dgm:spPr/>
      <dgm:t>
        <a:bodyPr/>
        <a:lstStyle/>
        <a:p>
          <a:endParaRPr lang="fr-FR"/>
        </a:p>
      </dgm:t>
    </dgm:pt>
    <dgm:pt modelId="{DBE1D03D-4E34-4832-BE1F-32A9D9522BA1}">
      <dgm:prSet phldrT="[Texte]" custT="1"/>
      <dgm:spPr/>
      <dgm:t>
        <a:bodyPr/>
        <a:lstStyle/>
        <a:p>
          <a:r>
            <a:rPr lang="fr-FR" sz="800"/>
            <a:t>Traitement</a:t>
          </a:r>
          <a:endParaRPr lang="fr-FR" sz="1100"/>
        </a:p>
      </dgm:t>
    </dgm:pt>
    <dgm:pt modelId="{1A17BAAA-C789-4873-8F86-F8869453265E}" type="parTrans" cxnId="{4061E60A-8420-401F-BB04-743E0E485BE8}">
      <dgm:prSet/>
      <dgm:spPr/>
      <dgm:t>
        <a:bodyPr/>
        <a:lstStyle/>
        <a:p>
          <a:endParaRPr lang="fr-FR"/>
        </a:p>
      </dgm:t>
    </dgm:pt>
    <dgm:pt modelId="{E56FC065-1895-490A-BB94-8DC7B51A4287}" type="sibTrans" cxnId="{4061E60A-8420-401F-BB04-743E0E485BE8}">
      <dgm:prSet/>
      <dgm:spPr/>
      <dgm:t>
        <a:bodyPr/>
        <a:lstStyle/>
        <a:p>
          <a:endParaRPr lang="fr-FR"/>
        </a:p>
      </dgm:t>
    </dgm:pt>
    <dgm:pt modelId="{8E12E176-124E-45C6-9031-E46A7D74B9E5}">
      <dgm:prSet custT="1"/>
      <dgm:spPr/>
      <dgm:t>
        <a:bodyPr/>
        <a:lstStyle/>
        <a:p>
          <a:r>
            <a:rPr lang="fr-FR" sz="800"/>
            <a:t>Diffusion</a:t>
          </a:r>
        </a:p>
      </dgm:t>
    </dgm:pt>
    <dgm:pt modelId="{F491EC08-3AC2-4D56-94E0-35DFA12F7D38}" type="parTrans" cxnId="{2E64E805-AD7E-4875-A725-236EF9BA84F3}">
      <dgm:prSet/>
      <dgm:spPr/>
      <dgm:t>
        <a:bodyPr/>
        <a:lstStyle/>
        <a:p>
          <a:endParaRPr lang="fr-FR"/>
        </a:p>
      </dgm:t>
    </dgm:pt>
    <dgm:pt modelId="{EC2ABCE9-BB84-46E8-8D1B-71536D47F0A0}" type="sibTrans" cxnId="{2E64E805-AD7E-4875-A725-236EF9BA84F3}">
      <dgm:prSet/>
      <dgm:spPr/>
      <dgm:t>
        <a:bodyPr/>
        <a:lstStyle/>
        <a:p>
          <a:endParaRPr lang="fr-FR"/>
        </a:p>
      </dgm:t>
    </dgm:pt>
    <dgm:pt modelId="{DFB5C66B-BF51-4A87-B22F-8F4600829247}" type="pres">
      <dgm:prSet presAssocID="{24BA6384-AB6A-441D-8A39-C2EF6FAD81A8}" presName="cycle" presStyleCnt="0">
        <dgm:presLayoutVars>
          <dgm:dir/>
          <dgm:resizeHandles val="exact"/>
        </dgm:presLayoutVars>
      </dgm:prSet>
      <dgm:spPr/>
    </dgm:pt>
    <dgm:pt modelId="{E22285FC-C0F5-4F19-9674-0722ABB8F10F}" type="pres">
      <dgm:prSet presAssocID="{7E4810E9-C06B-4C94-BECF-3C60CD6C579E}" presName="node" presStyleLbl="node1" presStyleIdx="0" presStyleCnt="4" custScaleX="114777" custScaleY="114470" custRadScaleRad="94676" custRadScaleInc="-7699">
        <dgm:presLayoutVars>
          <dgm:bulletEnabled val="1"/>
        </dgm:presLayoutVars>
      </dgm:prSet>
      <dgm:spPr/>
    </dgm:pt>
    <dgm:pt modelId="{5083D3B9-58D9-4176-A584-9E5BBAAE8F40}" type="pres">
      <dgm:prSet presAssocID="{7E4810E9-C06B-4C94-BECF-3C60CD6C579E}" presName="spNode" presStyleCnt="0"/>
      <dgm:spPr/>
    </dgm:pt>
    <dgm:pt modelId="{5044995E-67D6-43C6-ABB1-17E4C696CD8A}" type="pres">
      <dgm:prSet presAssocID="{3F7DD091-2B8B-495A-BA27-F8103EA0DA8E}" presName="sibTrans" presStyleLbl="sibTrans1D1" presStyleIdx="0" presStyleCnt="4"/>
      <dgm:spPr/>
    </dgm:pt>
    <dgm:pt modelId="{E65AAC1A-E02A-4D85-A649-F8487D4870AD}" type="pres">
      <dgm:prSet presAssocID="{A26822B2-9151-4323-9C27-E92BF4ACAD4E}" presName="node" presStyleLbl="node1" presStyleIdx="1" presStyleCnt="4" custScaleX="113137" custScaleY="104916" custRadScaleRad="80998">
        <dgm:presLayoutVars>
          <dgm:bulletEnabled val="1"/>
        </dgm:presLayoutVars>
      </dgm:prSet>
      <dgm:spPr/>
    </dgm:pt>
    <dgm:pt modelId="{4C0A9391-8A1B-4341-9D6A-C37F611989D6}" type="pres">
      <dgm:prSet presAssocID="{A26822B2-9151-4323-9C27-E92BF4ACAD4E}" presName="spNode" presStyleCnt="0"/>
      <dgm:spPr/>
    </dgm:pt>
    <dgm:pt modelId="{0C890AB1-999D-44B2-B775-1A3C18250562}" type="pres">
      <dgm:prSet presAssocID="{5B10AA1D-3E6E-4214-8741-4605CF212F21}" presName="sibTrans" presStyleLbl="sibTrans1D1" presStyleIdx="1" presStyleCnt="4"/>
      <dgm:spPr/>
    </dgm:pt>
    <dgm:pt modelId="{24B01FC6-DA8C-4FEC-8920-8E2D91E7FEA7}" type="pres">
      <dgm:prSet presAssocID="{DBE1D03D-4E34-4832-BE1F-32A9D9522BA1}" presName="node" presStyleLbl="node1" presStyleIdx="2" presStyleCnt="4" custScaleX="126288" custScaleY="121694" custRadScaleRad="94535">
        <dgm:presLayoutVars>
          <dgm:bulletEnabled val="1"/>
        </dgm:presLayoutVars>
      </dgm:prSet>
      <dgm:spPr/>
    </dgm:pt>
    <dgm:pt modelId="{D95A2729-111B-4346-A1DD-8DB3CF3B9EC5}" type="pres">
      <dgm:prSet presAssocID="{DBE1D03D-4E34-4832-BE1F-32A9D9522BA1}" presName="spNode" presStyleCnt="0"/>
      <dgm:spPr/>
    </dgm:pt>
    <dgm:pt modelId="{543BBAD1-E266-42A1-B6B6-C3926A91ACAD}" type="pres">
      <dgm:prSet presAssocID="{E56FC065-1895-490A-BB94-8DC7B51A4287}" presName="sibTrans" presStyleLbl="sibTrans1D1" presStyleIdx="2" presStyleCnt="4"/>
      <dgm:spPr/>
    </dgm:pt>
    <dgm:pt modelId="{7B1DA764-7B97-41F5-8FA9-919C14766A75}" type="pres">
      <dgm:prSet presAssocID="{8E12E176-124E-45C6-9031-E46A7D74B9E5}" presName="node" presStyleLbl="node1" presStyleIdx="3" presStyleCnt="4" custScaleX="119092" custScaleY="102359" custRadScaleRad="78632" custRadScaleInc="2885">
        <dgm:presLayoutVars>
          <dgm:bulletEnabled val="1"/>
        </dgm:presLayoutVars>
      </dgm:prSet>
      <dgm:spPr/>
    </dgm:pt>
    <dgm:pt modelId="{544214C8-1D22-41EC-BD79-5A975E3F2E8F}" type="pres">
      <dgm:prSet presAssocID="{8E12E176-124E-45C6-9031-E46A7D74B9E5}" presName="spNode" presStyleCnt="0"/>
      <dgm:spPr/>
    </dgm:pt>
    <dgm:pt modelId="{9F351090-7BAA-4F07-AF7F-B9F5AF46AC98}" type="pres">
      <dgm:prSet presAssocID="{EC2ABCE9-BB84-46E8-8D1B-71536D47F0A0}" presName="sibTrans" presStyleLbl="sibTrans1D1" presStyleIdx="3" presStyleCnt="4"/>
      <dgm:spPr/>
    </dgm:pt>
  </dgm:ptLst>
  <dgm:cxnLst>
    <dgm:cxn modelId="{2E64E805-AD7E-4875-A725-236EF9BA84F3}" srcId="{24BA6384-AB6A-441D-8A39-C2EF6FAD81A8}" destId="{8E12E176-124E-45C6-9031-E46A7D74B9E5}" srcOrd="3" destOrd="0" parTransId="{F491EC08-3AC2-4D56-94E0-35DFA12F7D38}" sibTransId="{EC2ABCE9-BB84-46E8-8D1B-71536D47F0A0}"/>
    <dgm:cxn modelId="{4061E60A-8420-401F-BB04-743E0E485BE8}" srcId="{24BA6384-AB6A-441D-8A39-C2EF6FAD81A8}" destId="{DBE1D03D-4E34-4832-BE1F-32A9D9522BA1}" srcOrd="2" destOrd="0" parTransId="{1A17BAAA-C789-4873-8F86-F8869453265E}" sibTransId="{E56FC065-1895-490A-BB94-8DC7B51A4287}"/>
    <dgm:cxn modelId="{BEFF9437-7C8C-4FA4-9399-F361020EE5FD}" srcId="{24BA6384-AB6A-441D-8A39-C2EF6FAD81A8}" destId="{A26822B2-9151-4323-9C27-E92BF4ACAD4E}" srcOrd="1" destOrd="0" parTransId="{B0955CD6-2A99-44E1-A527-35ED815BDB92}" sibTransId="{5B10AA1D-3E6E-4214-8741-4605CF212F21}"/>
    <dgm:cxn modelId="{5B364A40-F3C2-4F94-9FF6-A5936943E7FF}" type="presOf" srcId="{3F7DD091-2B8B-495A-BA27-F8103EA0DA8E}" destId="{5044995E-67D6-43C6-ABB1-17E4C696CD8A}" srcOrd="0" destOrd="0" presId="urn:microsoft.com/office/officeart/2005/8/layout/cycle5"/>
    <dgm:cxn modelId="{2B397347-2E3E-416A-816D-B5C1D52469D0}" type="presOf" srcId="{8E12E176-124E-45C6-9031-E46A7D74B9E5}" destId="{7B1DA764-7B97-41F5-8FA9-919C14766A75}" srcOrd="0" destOrd="0" presId="urn:microsoft.com/office/officeart/2005/8/layout/cycle5"/>
    <dgm:cxn modelId="{D3626A81-36E0-4DD5-B14D-2CE4DE0DA63F}" type="presOf" srcId="{A26822B2-9151-4323-9C27-E92BF4ACAD4E}" destId="{E65AAC1A-E02A-4D85-A649-F8487D4870AD}" srcOrd="0" destOrd="0" presId="urn:microsoft.com/office/officeart/2005/8/layout/cycle5"/>
    <dgm:cxn modelId="{819390C4-0798-48E5-9CF2-EA2894DDE995}" srcId="{24BA6384-AB6A-441D-8A39-C2EF6FAD81A8}" destId="{7E4810E9-C06B-4C94-BECF-3C60CD6C579E}" srcOrd="0" destOrd="0" parTransId="{D6ACDFB7-3E85-4886-A4B8-3E31AA43350B}" sibTransId="{3F7DD091-2B8B-495A-BA27-F8103EA0DA8E}"/>
    <dgm:cxn modelId="{F148D5C4-EE27-47A4-AA73-7829E0205FD0}" type="presOf" srcId="{5B10AA1D-3E6E-4214-8741-4605CF212F21}" destId="{0C890AB1-999D-44B2-B775-1A3C18250562}" srcOrd="0" destOrd="0" presId="urn:microsoft.com/office/officeart/2005/8/layout/cycle5"/>
    <dgm:cxn modelId="{BF4554D1-5FB9-4166-928C-75BAE5FE4409}" type="presOf" srcId="{DBE1D03D-4E34-4832-BE1F-32A9D9522BA1}" destId="{24B01FC6-DA8C-4FEC-8920-8E2D91E7FEA7}" srcOrd="0" destOrd="0" presId="urn:microsoft.com/office/officeart/2005/8/layout/cycle5"/>
    <dgm:cxn modelId="{734E79E9-E3A0-4E06-9F6D-C93775A2CD67}" type="presOf" srcId="{EC2ABCE9-BB84-46E8-8D1B-71536D47F0A0}" destId="{9F351090-7BAA-4F07-AF7F-B9F5AF46AC98}" srcOrd="0" destOrd="0" presId="urn:microsoft.com/office/officeart/2005/8/layout/cycle5"/>
    <dgm:cxn modelId="{9933E7EB-1119-4239-96F8-4C4185CB9AF8}" type="presOf" srcId="{E56FC065-1895-490A-BB94-8DC7B51A4287}" destId="{543BBAD1-E266-42A1-B6B6-C3926A91ACAD}" srcOrd="0" destOrd="0" presId="urn:microsoft.com/office/officeart/2005/8/layout/cycle5"/>
    <dgm:cxn modelId="{70DC1EF4-28EF-4B0F-87C7-7BBA3A8FAC94}" type="presOf" srcId="{7E4810E9-C06B-4C94-BECF-3C60CD6C579E}" destId="{E22285FC-C0F5-4F19-9674-0722ABB8F10F}" srcOrd="0" destOrd="0" presId="urn:microsoft.com/office/officeart/2005/8/layout/cycle5"/>
    <dgm:cxn modelId="{A4E680F8-AD50-43D9-BEFC-D2C5EB21894A}" type="presOf" srcId="{24BA6384-AB6A-441D-8A39-C2EF6FAD81A8}" destId="{DFB5C66B-BF51-4A87-B22F-8F4600829247}" srcOrd="0" destOrd="0" presId="urn:microsoft.com/office/officeart/2005/8/layout/cycle5"/>
    <dgm:cxn modelId="{79A6337A-7A9E-46F7-961D-2637F9C75DAC}" type="presParOf" srcId="{DFB5C66B-BF51-4A87-B22F-8F4600829247}" destId="{E22285FC-C0F5-4F19-9674-0722ABB8F10F}" srcOrd="0" destOrd="0" presId="urn:microsoft.com/office/officeart/2005/8/layout/cycle5"/>
    <dgm:cxn modelId="{5DEDDEE0-1A64-4255-8C59-864487A8F3EB}" type="presParOf" srcId="{DFB5C66B-BF51-4A87-B22F-8F4600829247}" destId="{5083D3B9-58D9-4176-A584-9E5BBAAE8F40}" srcOrd="1" destOrd="0" presId="urn:microsoft.com/office/officeart/2005/8/layout/cycle5"/>
    <dgm:cxn modelId="{8B3DCF5F-29B2-4492-9B4A-0E21B8B3E8F1}" type="presParOf" srcId="{DFB5C66B-BF51-4A87-B22F-8F4600829247}" destId="{5044995E-67D6-43C6-ABB1-17E4C696CD8A}" srcOrd="2" destOrd="0" presId="urn:microsoft.com/office/officeart/2005/8/layout/cycle5"/>
    <dgm:cxn modelId="{C6C0D49A-F5A5-4A78-95BC-78153520C52E}" type="presParOf" srcId="{DFB5C66B-BF51-4A87-B22F-8F4600829247}" destId="{E65AAC1A-E02A-4D85-A649-F8487D4870AD}" srcOrd="3" destOrd="0" presId="urn:microsoft.com/office/officeart/2005/8/layout/cycle5"/>
    <dgm:cxn modelId="{D202498F-2384-45D1-998D-1FF4D2E06616}" type="presParOf" srcId="{DFB5C66B-BF51-4A87-B22F-8F4600829247}" destId="{4C0A9391-8A1B-4341-9D6A-C37F611989D6}" srcOrd="4" destOrd="0" presId="urn:microsoft.com/office/officeart/2005/8/layout/cycle5"/>
    <dgm:cxn modelId="{8C2D340E-B795-4A87-AA35-E5F9644A430A}" type="presParOf" srcId="{DFB5C66B-BF51-4A87-B22F-8F4600829247}" destId="{0C890AB1-999D-44B2-B775-1A3C18250562}" srcOrd="5" destOrd="0" presId="urn:microsoft.com/office/officeart/2005/8/layout/cycle5"/>
    <dgm:cxn modelId="{C71A3E75-91C6-4714-8850-ABB6C03A6F0B}" type="presParOf" srcId="{DFB5C66B-BF51-4A87-B22F-8F4600829247}" destId="{24B01FC6-DA8C-4FEC-8920-8E2D91E7FEA7}" srcOrd="6" destOrd="0" presId="urn:microsoft.com/office/officeart/2005/8/layout/cycle5"/>
    <dgm:cxn modelId="{BDB6AC2F-D565-45C3-B550-B93DDA976C80}" type="presParOf" srcId="{DFB5C66B-BF51-4A87-B22F-8F4600829247}" destId="{D95A2729-111B-4346-A1DD-8DB3CF3B9EC5}" srcOrd="7" destOrd="0" presId="urn:microsoft.com/office/officeart/2005/8/layout/cycle5"/>
    <dgm:cxn modelId="{D2AE11E5-8E01-4484-BF7D-D012BE63BD6C}" type="presParOf" srcId="{DFB5C66B-BF51-4A87-B22F-8F4600829247}" destId="{543BBAD1-E266-42A1-B6B6-C3926A91ACAD}" srcOrd="8" destOrd="0" presId="urn:microsoft.com/office/officeart/2005/8/layout/cycle5"/>
    <dgm:cxn modelId="{068C1720-ECFD-45EC-8967-70C4B632575E}" type="presParOf" srcId="{DFB5C66B-BF51-4A87-B22F-8F4600829247}" destId="{7B1DA764-7B97-41F5-8FA9-919C14766A75}" srcOrd="9" destOrd="0" presId="urn:microsoft.com/office/officeart/2005/8/layout/cycle5"/>
    <dgm:cxn modelId="{B7DFF223-8411-475D-9519-38E483BF66D6}" type="presParOf" srcId="{DFB5C66B-BF51-4A87-B22F-8F4600829247}" destId="{544214C8-1D22-41EC-BD79-5A975E3F2E8F}" srcOrd="10" destOrd="0" presId="urn:microsoft.com/office/officeart/2005/8/layout/cycle5"/>
    <dgm:cxn modelId="{6020234C-F071-4F6E-B99E-C7DC337DADCD}" type="presParOf" srcId="{DFB5C66B-BF51-4A87-B22F-8F4600829247}" destId="{9F351090-7BAA-4F07-AF7F-B9F5AF46AC9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19EA157-8134-4C6E-A557-11B921D51CB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E2D1BAE5-46C7-4CC6-8B27-E79051B219CA}">
      <dgm:prSet phldrT="[Texte]" custT="1"/>
      <dgm:spPr/>
      <dgm:t>
        <a:bodyPr/>
        <a:lstStyle/>
        <a:p>
          <a:pPr>
            <a:buSzPts val="1000"/>
            <a:buFont typeface="Arial" panose="020B0604020202020204" pitchFamily="34" charset="0"/>
            <a:buChar char="-"/>
          </a:pPr>
          <a:r>
            <a:rPr lang="fr-FR" sz="2000" b="1">
              <a:effectLst/>
              <a:latin typeface="Arial" panose="020B0604020202020204" pitchFamily="34" charset="0"/>
              <a:ea typeface="Calibri" panose="020F0502020204030204" pitchFamily="34" charset="0"/>
              <a:cs typeface="Times New Roman" panose="02020603050405020304" pitchFamily="18" charset="0"/>
            </a:rPr>
            <a:t>La motivation des équipes : </a:t>
          </a:r>
          <a:r>
            <a:rPr lang="fr-FR" sz="2000">
              <a:effectLst/>
              <a:latin typeface="Arial" panose="020B0604020202020204" pitchFamily="34" charset="0"/>
              <a:ea typeface="Calibri" panose="020F0502020204030204" pitchFamily="34" charset="0"/>
              <a:cs typeface="Times New Roman" panose="02020603050405020304" pitchFamily="18" charset="0"/>
            </a:rPr>
            <a:t>La démarche permet de </a:t>
          </a:r>
          <a:r>
            <a:rPr lang="fr-FR" sz="2000" b="1">
              <a:effectLst/>
              <a:latin typeface="Arial" panose="020B0604020202020204" pitchFamily="34" charset="0"/>
              <a:ea typeface="Calibri" panose="020F0502020204030204" pitchFamily="34" charset="0"/>
              <a:cs typeface="Times New Roman" panose="02020603050405020304" pitchFamily="18" charset="0"/>
            </a:rPr>
            <a:t>mobiliser les collaborateurs de l’entreprise vers un objectif commun</a:t>
          </a:r>
          <a:r>
            <a:rPr lang="fr-FR" sz="2000">
              <a:effectLst/>
              <a:latin typeface="Arial" panose="020B0604020202020204" pitchFamily="34" charset="0"/>
              <a:ea typeface="Calibri" panose="020F0502020204030204" pitchFamily="34" charset="0"/>
              <a:cs typeface="Times New Roman" panose="02020603050405020304" pitchFamily="18" charset="0"/>
            </a:rPr>
            <a:t> par la mise en place d’actions permettant de gagner en efficacité, en productivité et en sérénité. Ainsi, l’entreprise apporte une </a:t>
          </a:r>
          <a:r>
            <a:rPr lang="fr-FR" sz="2000" b="1">
              <a:effectLst/>
              <a:latin typeface="Arial" panose="020B0604020202020204" pitchFamily="34" charset="0"/>
              <a:ea typeface="Calibri" panose="020F0502020204030204" pitchFamily="34" charset="0"/>
              <a:cs typeface="Times New Roman" panose="02020603050405020304" pitchFamily="18" charset="0"/>
            </a:rPr>
            <a:t>culture d’amélioration continue</a:t>
          </a:r>
          <a:r>
            <a:rPr lang="fr-FR" sz="2000">
              <a:effectLst/>
              <a:latin typeface="Arial" panose="020B0604020202020204" pitchFamily="34" charset="0"/>
              <a:ea typeface="Calibri" panose="020F0502020204030204" pitchFamily="34" charset="0"/>
              <a:cs typeface="Times New Roman" panose="02020603050405020304" pitchFamily="18" charset="0"/>
            </a:rPr>
            <a:t> sur le long terme et le cycle PDCA permet de résoudre rapidement des dysfonctionnements sur le court terme.</a:t>
          </a:r>
          <a:endParaRPr lang="fr-FR" sz="2000" dirty="0"/>
        </a:p>
      </dgm:t>
    </dgm:pt>
    <dgm:pt modelId="{FB878C27-F701-4C57-9BE3-23EC65DC8C95}" type="parTrans" cxnId="{E3FEA77C-9727-41FA-BB24-8542ADA22B5D}">
      <dgm:prSet/>
      <dgm:spPr/>
      <dgm:t>
        <a:bodyPr/>
        <a:lstStyle/>
        <a:p>
          <a:endParaRPr lang="fr-FR" sz="2000"/>
        </a:p>
      </dgm:t>
    </dgm:pt>
    <dgm:pt modelId="{A915FAAC-DD43-4A6C-88A4-FD1C3FB8976D}" type="sibTrans" cxnId="{E3FEA77C-9727-41FA-BB24-8542ADA22B5D}">
      <dgm:prSet/>
      <dgm:spPr/>
      <dgm:t>
        <a:bodyPr/>
        <a:lstStyle/>
        <a:p>
          <a:endParaRPr lang="fr-FR" sz="2000"/>
        </a:p>
      </dgm:t>
    </dgm:pt>
    <dgm:pt modelId="{855C71F3-E5B8-4CF4-9007-85183CDC42F4}">
      <dgm:prSet custT="1"/>
      <dgm:spPr/>
      <dgm:t>
        <a:bodyPr/>
        <a:lstStyle/>
        <a:p>
          <a:r>
            <a:rPr lang="fr-FR" sz="2000" b="1" dirty="0">
              <a:effectLst/>
              <a:latin typeface="Arial" panose="020B0604020202020204" pitchFamily="34" charset="0"/>
              <a:ea typeface="Calibri" panose="020F0502020204030204" pitchFamily="34" charset="0"/>
              <a:cs typeface="Times New Roman" panose="02020603050405020304" pitchFamily="18" charset="0"/>
            </a:rPr>
            <a:t>Une meilleure visibilité : </a:t>
          </a:r>
          <a:r>
            <a:rPr lang="fr-FR" sz="2000" dirty="0">
              <a:effectLst/>
              <a:latin typeface="Arial" panose="020B0604020202020204" pitchFamily="34" charset="0"/>
              <a:ea typeface="Calibri" panose="020F0502020204030204" pitchFamily="34" charset="0"/>
              <a:cs typeface="Times New Roman" panose="02020603050405020304" pitchFamily="18" charset="0"/>
            </a:rPr>
            <a:t>La méthode donne de la </a:t>
          </a:r>
          <a:r>
            <a:rPr lang="fr-FR" sz="2000" b="1" dirty="0">
              <a:effectLst/>
              <a:latin typeface="Arial" panose="020B0604020202020204" pitchFamily="34" charset="0"/>
              <a:ea typeface="Calibri" panose="020F0502020204030204" pitchFamily="34" charset="0"/>
              <a:cs typeface="Times New Roman" panose="02020603050405020304" pitchFamily="18" charset="0"/>
            </a:rPr>
            <a:t>visibilité à chaque étape PDCA. </a:t>
          </a:r>
          <a:r>
            <a:rPr lang="fr-FR" sz="2000" dirty="0">
              <a:effectLst/>
              <a:latin typeface="Arial" panose="020B0604020202020204" pitchFamily="34" charset="0"/>
              <a:ea typeface="Calibri" panose="020F0502020204030204" pitchFamily="34" charset="0"/>
              <a:cs typeface="Times New Roman" panose="02020603050405020304" pitchFamily="18" charset="0"/>
            </a:rPr>
            <a:t>Cette visibilité facilite l’engagement des collaborateurs </a:t>
          </a:r>
          <a:r>
            <a:rPr lang="fr-FR" sz="2000" b="1" dirty="0">
              <a:effectLst/>
              <a:latin typeface="Arial" panose="020B0604020202020204" pitchFamily="34" charset="0"/>
              <a:ea typeface="Calibri" panose="020F0502020204030204" pitchFamily="34" charset="0"/>
              <a:cs typeface="Times New Roman" panose="02020603050405020304" pitchFamily="18" charset="0"/>
            </a:rPr>
            <a:t>tout au long du processus.</a:t>
          </a:r>
          <a:r>
            <a:rPr lang="fr-FR" sz="2000" dirty="0">
              <a:effectLst/>
              <a:latin typeface="Arial" panose="020B0604020202020204" pitchFamily="34" charset="0"/>
              <a:ea typeface="Calibri" panose="020F0502020204030204" pitchFamily="34" charset="0"/>
              <a:cs typeface="Times New Roman" panose="02020603050405020304" pitchFamily="18" charset="0"/>
            </a:rPr>
            <a:t> L’entreprise instaure une culture d’entreprise permettant d’accroitre la productivité et un</a:t>
          </a:r>
          <a:r>
            <a:rPr lang="fr-FR" sz="2000" b="1" dirty="0">
              <a:effectLst/>
              <a:latin typeface="Arial" panose="020B0604020202020204" pitchFamily="34" charset="0"/>
              <a:ea typeface="Calibri" panose="020F0502020204030204" pitchFamily="34" charset="0"/>
              <a:cs typeface="Times New Roman" panose="02020603050405020304" pitchFamily="18" charset="0"/>
            </a:rPr>
            <a:t> environnement de travail plus serein et motivant.</a:t>
          </a:r>
          <a:endParaRPr lang="fr-FR" sz="2000" dirty="0">
            <a:effectLst/>
            <a:latin typeface="Arial" panose="020B0604020202020204" pitchFamily="34" charset="0"/>
            <a:ea typeface="Calibri" panose="020F0502020204030204" pitchFamily="34" charset="0"/>
            <a:cs typeface="Times New Roman" panose="02020603050405020304" pitchFamily="18" charset="0"/>
          </a:endParaRPr>
        </a:p>
      </dgm:t>
    </dgm:pt>
    <dgm:pt modelId="{351716E1-6B76-434B-9D84-BEA5FB007040}" type="parTrans" cxnId="{5FE05F44-72C4-42B9-B46C-26AB0862E1E3}">
      <dgm:prSet/>
      <dgm:spPr/>
      <dgm:t>
        <a:bodyPr/>
        <a:lstStyle/>
        <a:p>
          <a:endParaRPr lang="fr-FR" sz="2000"/>
        </a:p>
      </dgm:t>
    </dgm:pt>
    <dgm:pt modelId="{23938102-E2F4-4840-B23A-88DBCA85AC68}" type="sibTrans" cxnId="{5FE05F44-72C4-42B9-B46C-26AB0862E1E3}">
      <dgm:prSet/>
      <dgm:spPr/>
      <dgm:t>
        <a:bodyPr/>
        <a:lstStyle/>
        <a:p>
          <a:endParaRPr lang="fr-FR" sz="2000"/>
        </a:p>
      </dgm:t>
    </dgm:pt>
    <dgm:pt modelId="{93DA84FD-333B-47E5-A066-F621EDABE973}" type="pres">
      <dgm:prSet presAssocID="{919EA157-8134-4C6E-A557-11B921D51CBF}" presName="Name0" presStyleCnt="0">
        <dgm:presLayoutVars>
          <dgm:chMax val="7"/>
          <dgm:chPref val="7"/>
          <dgm:dir/>
        </dgm:presLayoutVars>
      </dgm:prSet>
      <dgm:spPr/>
    </dgm:pt>
    <dgm:pt modelId="{1D6C4DF7-35CB-48E8-A4D7-FAD9465EC0FE}" type="pres">
      <dgm:prSet presAssocID="{919EA157-8134-4C6E-A557-11B921D51CBF}" presName="Name1" presStyleCnt="0"/>
      <dgm:spPr/>
    </dgm:pt>
    <dgm:pt modelId="{57B2BFEF-D62F-4631-8A97-96D339C4DFCE}" type="pres">
      <dgm:prSet presAssocID="{919EA157-8134-4C6E-A557-11B921D51CBF}" presName="cycle" presStyleCnt="0"/>
      <dgm:spPr/>
    </dgm:pt>
    <dgm:pt modelId="{B2A3A63B-D3A7-4EB1-8A28-9633FF4661E3}" type="pres">
      <dgm:prSet presAssocID="{919EA157-8134-4C6E-A557-11B921D51CBF}" presName="srcNode" presStyleLbl="node1" presStyleIdx="0" presStyleCnt="2"/>
      <dgm:spPr/>
    </dgm:pt>
    <dgm:pt modelId="{3BD0570F-EA52-4E8C-ABEB-1A2ED8F5DCC1}" type="pres">
      <dgm:prSet presAssocID="{919EA157-8134-4C6E-A557-11B921D51CBF}" presName="conn" presStyleLbl="parChTrans1D2" presStyleIdx="0" presStyleCnt="1"/>
      <dgm:spPr/>
    </dgm:pt>
    <dgm:pt modelId="{4C7FEF50-9627-4C2B-B540-A773EAA7824A}" type="pres">
      <dgm:prSet presAssocID="{919EA157-8134-4C6E-A557-11B921D51CBF}" presName="extraNode" presStyleLbl="node1" presStyleIdx="0" presStyleCnt="2"/>
      <dgm:spPr/>
    </dgm:pt>
    <dgm:pt modelId="{DAD806F2-0BA0-46AE-99F0-E75E4A44BA24}" type="pres">
      <dgm:prSet presAssocID="{919EA157-8134-4C6E-A557-11B921D51CBF}" presName="dstNode" presStyleLbl="node1" presStyleIdx="0" presStyleCnt="2"/>
      <dgm:spPr/>
    </dgm:pt>
    <dgm:pt modelId="{25218044-0E5D-4C84-B93D-661F14C603B7}" type="pres">
      <dgm:prSet presAssocID="{E2D1BAE5-46C7-4CC6-8B27-E79051B219CA}" presName="text_1" presStyleLbl="node1" presStyleIdx="0" presStyleCnt="2" custScaleY="127573">
        <dgm:presLayoutVars>
          <dgm:bulletEnabled val="1"/>
        </dgm:presLayoutVars>
      </dgm:prSet>
      <dgm:spPr/>
    </dgm:pt>
    <dgm:pt modelId="{96DC7000-ED7F-421B-A4BD-03F39B03D8A4}" type="pres">
      <dgm:prSet presAssocID="{E2D1BAE5-46C7-4CC6-8B27-E79051B219CA}" presName="accent_1" presStyleCnt="0"/>
      <dgm:spPr/>
    </dgm:pt>
    <dgm:pt modelId="{09B00366-171A-4E1A-9AFC-001906A8B6EE}" type="pres">
      <dgm:prSet presAssocID="{E2D1BAE5-46C7-4CC6-8B27-E79051B219CA}" presName="accentRepeatNode" presStyleLbl="solidFgAcc1" presStyleIdx="0" presStyleCnt="2"/>
      <dgm:spPr/>
    </dgm:pt>
    <dgm:pt modelId="{7A928C0B-3331-4288-8BEB-199529D26EA9}" type="pres">
      <dgm:prSet presAssocID="{855C71F3-E5B8-4CF4-9007-85183CDC42F4}" presName="text_2" presStyleLbl="node1" presStyleIdx="1" presStyleCnt="2">
        <dgm:presLayoutVars>
          <dgm:bulletEnabled val="1"/>
        </dgm:presLayoutVars>
      </dgm:prSet>
      <dgm:spPr/>
    </dgm:pt>
    <dgm:pt modelId="{43C471D0-FD1D-430A-B949-B49075A9630C}" type="pres">
      <dgm:prSet presAssocID="{855C71F3-E5B8-4CF4-9007-85183CDC42F4}" presName="accent_2" presStyleCnt="0"/>
      <dgm:spPr/>
    </dgm:pt>
    <dgm:pt modelId="{018A104E-E92B-47BB-A81B-0E24FC0EEFAC}" type="pres">
      <dgm:prSet presAssocID="{855C71F3-E5B8-4CF4-9007-85183CDC42F4}" presName="accentRepeatNode" presStyleLbl="solidFgAcc1" presStyleIdx="1" presStyleCnt="2"/>
      <dgm:spPr/>
    </dgm:pt>
  </dgm:ptLst>
  <dgm:cxnLst>
    <dgm:cxn modelId="{20203704-DE6A-469E-977E-00C1F3F9425A}" type="presOf" srcId="{919EA157-8134-4C6E-A557-11B921D51CBF}" destId="{93DA84FD-333B-47E5-A066-F621EDABE973}" srcOrd="0" destOrd="0" presId="urn:microsoft.com/office/officeart/2008/layout/VerticalCurvedList"/>
    <dgm:cxn modelId="{506FC918-9A5F-4B0A-831D-4BB25CE1066E}" type="presOf" srcId="{A915FAAC-DD43-4A6C-88A4-FD1C3FB8976D}" destId="{3BD0570F-EA52-4E8C-ABEB-1A2ED8F5DCC1}" srcOrd="0" destOrd="0" presId="urn:microsoft.com/office/officeart/2008/layout/VerticalCurvedList"/>
    <dgm:cxn modelId="{CA232B1F-BAB3-4C8D-BDFD-FB7A5C6F142F}" type="presOf" srcId="{E2D1BAE5-46C7-4CC6-8B27-E79051B219CA}" destId="{25218044-0E5D-4C84-B93D-661F14C603B7}" srcOrd="0" destOrd="0" presId="urn:microsoft.com/office/officeart/2008/layout/VerticalCurvedList"/>
    <dgm:cxn modelId="{5FE05F44-72C4-42B9-B46C-26AB0862E1E3}" srcId="{919EA157-8134-4C6E-A557-11B921D51CBF}" destId="{855C71F3-E5B8-4CF4-9007-85183CDC42F4}" srcOrd="1" destOrd="0" parTransId="{351716E1-6B76-434B-9D84-BEA5FB007040}" sibTransId="{23938102-E2F4-4840-B23A-88DBCA85AC68}"/>
    <dgm:cxn modelId="{848CE17B-2D69-42E5-AF0D-720EB43F9204}" type="presOf" srcId="{855C71F3-E5B8-4CF4-9007-85183CDC42F4}" destId="{7A928C0B-3331-4288-8BEB-199529D26EA9}" srcOrd="0" destOrd="0" presId="urn:microsoft.com/office/officeart/2008/layout/VerticalCurvedList"/>
    <dgm:cxn modelId="{E3FEA77C-9727-41FA-BB24-8542ADA22B5D}" srcId="{919EA157-8134-4C6E-A557-11B921D51CBF}" destId="{E2D1BAE5-46C7-4CC6-8B27-E79051B219CA}" srcOrd="0" destOrd="0" parTransId="{FB878C27-F701-4C57-9BE3-23EC65DC8C95}" sibTransId="{A915FAAC-DD43-4A6C-88A4-FD1C3FB8976D}"/>
    <dgm:cxn modelId="{3694BFD6-6FAD-4F04-B6AA-EE2242995D53}" type="presParOf" srcId="{93DA84FD-333B-47E5-A066-F621EDABE973}" destId="{1D6C4DF7-35CB-48E8-A4D7-FAD9465EC0FE}" srcOrd="0" destOrd="0" presId="urn:microsoft.com/office/officeart/2008/layout/VerticalCurvedList"/>
    <dgm:cxn modelId="{59D808CF-A6CB-4D04-B6B2-A4F925BED8E2}" type="presParOf" srcId="{1D6C4DF7-35CB-48E8-A4D7-FAD9465EC0FE}" destId="{57B2BFEF-D62F-4631-8A97-96D339C4DFCE}" srcOrd="0" destOrd="0" presId="urn:microsoft.com/office/officeart/2008/layout/VerticalCurvedList"/>
    <dgm:cxn modelId="{77208935-6DE4-40CF-BE3D-FD5A7E70289C}" type="presParOf" srcId="{57B2BFEF-D62F-4631-8A97-96D339C4DFCE}" destId="{B2A3A63B-D3A7-4EB1-8A28-9633FF4661E3}" srcOrd="0" destOrd="0" presId="urn:microsoft.com/office/officeart/2008/layout/VerticalCurvedList"/>
    <dgm:cxn modelId="{4180000C-0202-4169-BDB5-8CFF447C6593}" type="presParOf" srcId="{57B2BFEF-D62F-4631-8A97-96D339C4DFCE}" destId="{3BD0570F-EA52-4E8C-ABEB-1A2ED8F5DCC1}" srcOrd="1" destOrd="0" presId="urn:microsoft.com/office/officeart/2008/layout/VerticalCurvedList"/>
    <dgm:cxn modelId="{7A71B221-2592-47E7-9C63-9A4A009AB31E}" type="presParOf" srcId="{57B2BFEF-D62F-4631-8A97-96D339C4DFCE}" destId="{4C7FEF50-9627-4C2B-B540-A773EAA7824A}" srcOrd="2" destOrd="0" presId="urn:microsoft.com/office/officeart/2008/layout/VerticalCurvedList"/>
    <dgm:cxn modelId="{2F9544C8-566F-4FC2-B843-541762A92B5F}" type="presParOf" srcId="{57B2BFEF-D62F-4631-8A97-96D339C4DFCE}" destId="{DAD806F2-0BA0-46AE-99F0-E75E4A44BA24}" srcOrd="3" destOrd="0" presId="urn:microsoft.com/office/officeart/2008/layout/VerticalCurvedList"/>
    <dgm:cxn modelId="{32BD3EB6-125D-44D8-8230-1BA76E825341}" type="presParOf" srcId="{1D6C4DF7-35CB-48E8-A4D7-FAD9465EC0FE}" destId="{25218044-0E5D-4C84-B93D-661F14C603B7}" srcOrd="1" destOrd="0" presId="urn:microsoft.com/office/officeart/2008/layout/VerticalCurvedList"/>
    <dgm:cxn modelId="{182985F2-2698-4934-A035-C9DC4F095316}" type="presParOf" srcId="{1D6C4DF7-35CB-48E8-A4D7-FAD9465EC0FE}" destId="{96DC7000-ED7F-421B-A4BD-03F39B03D8A4}" srcOrd="2" destOrd="0" presId="urn:microsoft.com/office/officeart/2008/layout/VerticalCurvedList"/>
    <dgm:cxn modelId="{34497BA6-D1F5-4BDB-AAC3-30CE7D058B2E}" type="presParOf" srcId="{96DC7000-ED7F-421B-A4BD-03F39B03D8A4}" destId="{09B00366-171A-4E1A-9AFC-001906A8B6EE}" srcOrd="0" destOrd="0" presId="urn:microsoft.com/office/officeart/2008/layout/VerticalCurvedList"/>
    <dgm:cxn modelId="{B1DBD6BB-C120-4D66-B5D5-CA9D6348D2D7}" type="presParOf" srcId="{1D6C4DF7-35CB-48E8-A4D7-FAD9465EC0FE}" destId="{7A928C0B-3331-4288-8BEB-199529D26EA9}" srcOrd="3" destOrd="0" presId="urn:microsoft.com/office/officeart/2008/layout/VerticalCurvedList"/>
    <dgm:cxn modelId="{338CEE80-FF22-4C46-AE7D-B0DDEB1D346F}" type="presParOf" srcId="{1D6C4DF7-35CB-48E8-A4D7-FAD9465EC0FE}" destId="{43C471D0-FD1D-430A-B949-B49075A9630C}" srcOrd="4" destOrd="0" presId="urn:microsoft.com/office/officeart/2008/layout/VerticalCurvedList"/>
    <dgm:cxn modelId="{E9DCD90E-DB66-4DA1-B71F-6B601B97B6E2}" type="presParOf" srcId="{43C471D0-FD1D-430A-B949-B49075A9630C}" destId="{018A104E-E92B-47BB-A81B-0E24FC0EEFAC}"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285FC-C0F5-4F19-9674-0722ABB8F10F}">
      <dsp:nvSpPr>
        <dsp:cNvPr id="0" name=""/>
        <dsp:cNvSpPr/>
      </dsp:nvSpPr>
      <dsp:spPr>
        <a:xfrm>
          <a:off x="509857" y="-135"/>
          <a:ext cx="542493" cy="351677"/>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Collecte</a:t>
          </a:r>
        </a:p>
      </dsp:txBody>
      <dsp:txXfrm>
        <a:off x="527024" y="17032"/>
        <a:ext cx="508159" cy="317343"/>
      </dsp:txXfrm>
    </dsp:sp>
    <dsp:sp modelId="{5044995E-67D6-43C6-ABB1-17E4C696CD8A}">
      <dsp:nvSpPr>
        <dsp:cNvPr id="0" name=""/>
        <dsp:cNvSpPr/>
      </dsp:nvSpPr>
      <dsp:spPr>
        <a:xfrm>
          <a:off x="173053" y="84573"/>
          <a:ext cx="1015022" cy="1015022"/>
        </a:xfrm>
        <a:custGeom>
          <a:avLst/>
          <a:gdLst/>
          <a:ahLst/>
          <a:cxnLst/>
          <a:rect l="0" t="0" r="0" b="0"/>
          <a:pathLst>
            <a:path>
              <a:moveTo>
                <a:pt x="914877" y="204822"/>
              </a:moveTo>
              <a:arcTo wR="507511" hR="507511" stAng="19403175" swAng="1155597"/>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65AAC1A-E02A-4D85-A649-F8487D4870AD}">
      <dsp:nvSpPr>
        <dsp:cNvPr id="0" name=""/>
        <dsp:cNvSpPr/>
      </dsp:nvSpPr>
      <dsp:spPr>
        <a:xfrm>
          <a:off x="944172" y="494641"/>
          <a:ext cx="534742" cy="322325"/>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Saisie</a:t>
          </a:r>
        </a:p>
      </dsp:txBody>
      <dsp:txXfrm>
        <a:off x="959907" y="510376"/>
        <a:ext cx="503272" cy="290855"/>
      </dsp:txXfrm>
    </dsp:sp>
    <dsp:sp modelId="{0C890AB1-999D-44B2-B775-1A3C18250562}">
      <dsp:nvSpPr>
        <dsp:cNvPr id="0" name=""/>
        <dsp:cNvSpPr/>
      </dsp:nvSpPr>
      <dsp:spPr>
        <a:xfrm>
          <a:off x="167791" y="244447"/>
          <a:ext cx="1015022" cy="1015022"/>
        </a:xfrm>
        <a:custGeom>
          <a:avLst/>
          <a:gdLst/>
          <a:ahLst/>
          <a:cxnLst/>
          <a:rect l="0" t="0" r="0" b="0"/>
          <a:pathLst>
            <a:path>
              <a:moveTo>
                <a:pt x="1002943" y="617580"/>
              </a:moveTo>
              <a:arcTo wR="507511" hR="507511" stAng="751552" swAng="943419"/>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24B01FC6-DA8C-4FEC-8920-8E2D91E7FEA7}">
      <dsp:nvSpPr>
        <dsp:cNvPr id="0" name=""/>
        <dsp:cNvSpPr/>
      </dsp:nvSpPr>
      <dsp:spPr>
        <a:xfrm>
          <a:off x="502018" y="948644"/>
          <a:ext cx="596900" cy="373871"/>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Traitement</a:t>
          </a:r>
          <a:endParaRPr lang="fr-FR" sz="1100" kern="1200"/>
        </a:p>
      </dsp:txBody>
      <dsp:txXfrm>
        <a:off x="520269" y="966895"/>
        <a:ext cx="560398" cy="337369"/>
      </dsp:txXfrm>
    </dsp:sp>
    <dsp:sp modelId="{543BBAD1-E266-42A1-B6B6-C3926A91ACAD}">
      <dsp:nvSpPr>
        <dsp:cNvPr id="0" name=""/>
        <dsp:cNvSpPr/>
      </dsp:nvSpPr>
      <dsp:spPr>
        <a:xfrm>
          <a:off x="429850" y="263089"/>
          <a:ext cx="1015022" cy="1015022"/>
        </a:xfrm>
        <a:custGeom>
          <a:avLst/>
          <a:gdLst/>
          <a:ahLst/>
          <a:cxnLst/>
          <a:rect l="0" t="0" r="0" b="0"/>
          <a:pathLst>
            <a:path>
              <a:moveTo>
                <a:pt x="49879" y="726921"/>
              </a:moveTo>
              <a:arcTo wR="507511" hR="507511" stAng="9263082" swAng="971214"/>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7B1DA764-7B97-41F5-8FA9-919C14766A75}">
      <dsp:nvSpPr>
        <dsp:cNvPr id="0" name=""/>
        <dsp:cNvSpPr/>
      </dsp:nvSpPr>
      <dsp:spPr>
        <a:xfrm>
          <a:off x="120003" y="492541"/>
          <a:ext cx="562888" cy="314470"/>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Diffusion</a:t>
          </a:r>
        </a:p>
      </dsp:txBody>
      <dsp:txXfrm>
        <a:off x="135354" y="507892"/>
        <a:ext cx="532186" cy="283768"/>
      </dsp:txXfrm>
    </dsp:sp>
    <dsp:sp modelId="{9F351090-7BAA-4F07-AF7F-B9F5AF46AC98}">
      <dsp:nvSpPr>
        <dsp:cNvPr id="0" name=""/>
        <dsp:cNvSpPr/>
      </dsp:nvSpPr>
      <dsp:spPr>
        <a:xfrm>
          <a:off x="434113" y="32377"/>
          <a:ext cx="1015022" cy="1015022"/>
        </a:xfrm>
        <a:custGeom>
          <a:avLst/>
          <a:gdLst/>
          <a:ahLst/>
          <a:cxnLst/>
          <a:rect l="0" t="0" r="0" b="0"/>
          <a:pathLst>
            <a:path>
              <a:moveTo>
                <a:pt x="8623" y="414350"/>
              </a:moveTo>
              <a:arcTo wR="507511" hR="507511" stAng="11434644" swAng="954272"/>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285FC-C0F5-4F19-9674-0722ABB8F10F}">
      <dsp:nvSpPr>
        <dsp:cNvPr id="0" name=""/>
        <dsp:cNvSpPr/>
      </dsp:nvSpPr>
      <dsp:spPr>
        <a:xfrm>
          <a:off x="509857" y="-135"/>
          <a:ext cx="542493" cy="351677"/>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Collecte</a:t>
          </a:r>
        </a:p>
      </dsp:txBody>
      <dsp:txXfrm>
        <a:off x="527024" y="17032"/>
        <a:ext cx="508159" cy="317343"/>
      </dsp:txXfrm>
    </dsp:sp>
    <dsp:sp modelId="{5044995E-67D6-43C6-ABB1-17E4C696CD8A}">
      <dsp:nvSpPr>
        <dsp:cNvPr id="0" name=""/>
        <dsp:cNvSpPr/>
      </dsp:nvSpPr>
      <dsp:spPr>
        <a:xfrm>
          <a:off x="173053" y="84573"/>
          <a:ext cx="1015022" cy="1015022"/>
        </a:xfrm>
        <a:custGeom>
          <a:avLst/>
          <a:gdLst/>
          <a:ahLst/>
          <a:cxnLst/>
          <a:rect l="0" t="0" r="0" b="0"/>
          <a:pathLst>
            <a:path>
              <a:moveTo>
                <a:pt x="914877" y="204822"/>
              </a:moveTo>
              <a:arcTo wR="507511" hR="507511" stAng="19403175" swAng="1155597"/>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65AAC1A-E02A-4D85-A649-F8487D4870AD}">
      <dsp:nvSpPr>
        <dsp:cNvPr id="0" name=""/>
        <dsp:cNvSpPr/>
      </dsp:nvSpPr>
      <dsp:spPr>
        <a:xfrm>
          <a:off x="944172" y="494641"/>
          <a:ext cx="534742" cy="322325"/>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Saisie</a:t>
          </a:r>
        </a:p>
      </dsp:txBody>
      <dsp:txXfrm>
        <a:off x="959907" y="510376"/>
        <a:ext cx="503272" cy="290855"/>
      </dsp:txXfrm>
    </dsp:sp>
    <dsp:sp modelId="{0C890AB1-999D-44B2-B775-1A3C18250562}">
      <dsp:nvSpPr>
        <dsp:cNvPr id="0" name=""/>
        <dsp:cNvSpPr/>
      </dsp:nvSpPr>
      <dsp:spPr>
        <a:xfrm>
          <a:off x="167791" y="244447"/>
          <a:ext cx="1015022" cy="1015022"/>
        </a:xfrm>
        <a:custGeom>
          <a:avLst/>
          <a:gdLst/>
          <a:ahLst/>
          <a:cxnLst/>
          <a:rect l="0" t="0" r="0" b="0"/>
          <a:pathLst>
            <a:path>
              <a:moveTo>
                <a:pt x="1002943" y="617580"/>
              </a:moveTo>
              <a:arcTo wR="507511" hR="507511" stAng="751552" swAng="943419"/>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24B01FC6-DA8C-4FEC-8920-8E2D91E7FEA7}">
      <dsp:nvSpPr>
        <dsp:cNvPr id="0" name=""/>
        <dsp:cNvSpPr/>
      </dsp:nvSpPr>
      <dsp:spPr>
        <a:xfrm>
          <a:off x="502018" y="948644"/>
          <a:ext cx="596900" cy="373871"/>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Traitement</a:t>
          </a:r>
          <a:endParaRPr lang="fr-FR" sz="1100" kern="1200"/>
        </a:p>
      </dsp:txBody>
      <dsp:txXfrm>
        <a:off x="520269" y="966895"/>
        <a:ext cx="560398" cy="337369"/>
      </dsp:txXfrm>
    </dsp:sp>
    <dsp:sp modelId="{543BBAD1-E266-42A1-B6B6-C3926A91ACAD}">
      <dsp:nvSpPr>
        <dsp:cNvPr id="0" name=""/>
        <dsp:cNvSpPr/>
      </dsp:nvSpPr>
      <dsp:spPr>
        <a:xfrm>
          <a:off x="429850" y="263089"/>
          <a:ext cx="1015022" cy="1015022"/>
        </a:xfrm>
        <a:custGeom>
          <a:avLst/>
          <a:gdLst/>
          <a:ahLst/>
          <a:cxnLst/>
          <a:rect l="0" t="0" r="0" b="0"/>
          <a:pathLst>
            <a:path>
              <a:moveTo>
                <a:pt x="49879" y="726921"/>
              </a:moveTo>
              <a:arcTo wR="507511" hR="507511" stAng="9263082" swAng="971214"/>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7B1DA764-7B97-41F5-8FA9-919C14766A75}">
      <dsp:nvSpPr>
        <dsp:cNvPr id="0" name=""/>
        <dsp:cNvSpPr/>
      </dsp:nvSpPr>
      <dsp:spPr>
        <a:xfrm>
          <a:off x="120003" y="492541"/>
          <a:ext cx="562888" cy="314470"/>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Diffusion</a:t>
          </a:r>
        </a:p>
      </dsp:txBody>
      <dsp:txXfrm>
        <a:off x="135354" y="507892"/>
        <a:ext cx="532186" cy="283768"/>
      </dsp:txXfrm>
    </dsp:sp>
    <dsp:sp modelId="{9F351090-7BAA-4F07-AF7F-B9F5AF46AC98}">
      <dsp:nvSpPr>
        <dsp:cNvPr id="0" name=""/>
        <dsp:cNvSpPr/>
      </dsp:nvSpPr>
      <dsp:spPr>
        <a:xfrm>
          <a:off x="434113" y="32377"/>
          <a:ext cx="1015022" cy="1015022"/>
        </a:xfrm>
        <a:custGeom>
          <a:avLst/>
          <a:gdLst/>
          <a:ahLst/>
          <a:cxnLst/>
          <a:rect l="0" t="0" r="0" b="0"/>
          <a:pathLst>
            <a:path>
              <a:moveTo>
                <a:pt x="8623" y="414350"/>
              </a:moveTo>
              <a:arcTo wR="507511" hR="507511" stAng="11434644" swAng="954272"/>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DFE9C5-1033-4DBC-A078-60834C68F306}">
      <dsp:nvSpPr>
        <dsp:cNvPr id="0" name=""/>
        <dsp:cNvSpPr/>
      </dsp:nvSpPr>
      <dsp:spPr>
        <a:xfrm>
          <a:off x="465601" y="202938"/>
          <a:ext cx="2816213" cy="2816213"/>
        </a:xfrm>
        <a:prstGeom prst="pie">
          <a:avLst>
            <a:gd name="adj1" fmla="val 16200000"/>
            <a:gd name="adj2" fmla="val 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a:t>Planifier</a:t>
          </a:r>
        </a:p>
      </dsp:txBody>
      <dsp:txXfrm>
        <a:off x="1960541" y="786632"/>
        <a:ext cx="1039316" cy="771106"/>
      </dsp:txXfrm>
    </dsp:sp>
    <dsp:sp modelId="{412CF31B-4878-434A-87F6-0239CF994D49}">
      <dsp:nvSpPr>
        <dsp:cNvPr id="0" name=""/>
        <dsp:cNvSpPr/>
      </dsp:nvSpPr>
      <dsp:spPr>
        <a:xfrm>
          <a:off x="465601" y="297482"/>
          <a:ext cx="2816213" cy="2816213"/>
        </a:xfrm>
        <a:prstGeom prst="pie">
          <a:avLst>
            <a:gd name="adj1" fmla="val 0"/>
            <a:gd name="adj2" fmla="val 54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a:t>Déployer</a:t>
          </a:r>
        </a:p>
      </dsp:txBody>
      <dsp:txXfrm>
        <a:off x="1960541" y="1758896"/>
        <a:ext cx="1039316" cy="771106"/>
      </dsp:txXfrm>
    </dsp:sp>
    <dsp:sp modelId="{0FB95443-4A7F-4E7B-A000-A434C570B6AD}">
      <dsp:nvSpPr>
        <dsp:cNvPr id="0" name=""/>
        <dsp:cNvSpPr/>
      </dsp:nvSpPr>
      <dsp:spPr>
        <a:xfrm>
          <a:off x="371057" y="297482"/>
          <a:ext cx="2816213" cy="2816213"/>
        </a:xfrm>
        <a:prstGeom prst="pie">
          <a:avLst>
            <a:gd name="adj1" fmla="val 5400000"/>
            <a:gd name="adj2" fmla="val 108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a:t>Contrôle</a:t>
          </a:r>
        </a:p>
      </dsp:txBody>
      <dsp:txXfrm>
        <a:off x="653013" y="1758896"/>
        <a:ext cx="1039316" cy="771106"/>
      </dsp:txXfrm>
    </dsp:sp>
    <dsp:sp modelId="{8B59D31F-DC28-43AC-882D-2A3B7DAE2DE9}">
      <dsp:nvSpPr>
        <dsp:cNvPr id="0" name=""/>
        <dsp:cNvSpPr/>
      </dsp:nvSpPr>
      <dsp:spPr>
        <a:xfrm>
          <a:off x="371057" y="202938"/>
          <a:ext cx="2816213" cy="2816213"/>
        </a:xfrm>
        <a:prstGeom prst="pie">
          <a:avLst>
            <a:gd name="adj1" fmla="val 108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a:t>Agir</a:t>
          </a:r>
        </a:p>
      </dsp:txBody>
      <dsp:txXfrm>
        <a:off x="653013" y="786632"/>
        <a:ext cx="1039316" cy="771106"/>
      </dsp:txXfrm>
    </dsp:sp>
    <dsp:sp modelId="{B2CEE9C5-6738-4CCA-A2EC-E521CBFD6E15}">
      <dsp:nvSpPr>
        <dsp:cNvPr id="0" name=""/>
        <dsp:cNvSpPr/>
      </dsp:nvSpPr>
      <dsp:spPr>
        <a:xfrm>
          <a:off x="291264" y="28601"/>
          <a:ext cx="3164887" cy="3164887"/>
        </a:xfrm>
        <a:prstGeom prst="circularArrow">
          <a:avLst>
            <a:gd name="adj1" fmla="val 5085"/>
            <a:gd name="adj2" fmla="val 327528"/>
            <a:gd name="adj3" fmla="val 21272472"/>
            <a:gd name="adj4" fmla="val 162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7CFEA3E-0313-443B-87D2-6D07DD4EB2FC}">
      <dsp:nvSpPr>
        <dsp:cNvPr id="0" name=""/>
        <dsp:cNvSpPr/>
      </dsp:nvSpPr>
      <dsp:spPr>
        <a:xfrm>
          <a:off x="291264" y="123145"/>
          <a:ext cx="3164887" cy="3164887"/>
        </a:xfrm>
        <a:prstGeom prst="circularArrow">
          <a:avLst>
            <a:gd name="adj1" fmla="val 5085"/>
            <a:gd name="adj2" fmla="val 327528"/>
            <a:gd name="adj3" fmla="val 5072472"/>
            <a:gd name="adj4" fmla="val 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35D61DD-EAFA-4D37-8610-65FF2F816763}">
      <dsp:nvSpPr>
        <dsp:cNvPr id="0" name=""/>
        <dsp:cNvSpPr/>
      </dsp:nvSpPr>
      <dsp:spPr>
        <a:xfrm>
          <a:off x="196720" y="123145"/>
          <a:ext cx="3164887" cy="3164887"/>
        </a:xfrm>
        <a:prstGeom prst="circularArrow">
          <a:avLst>
            <a:gd name="adj1" fmla="val 5085"/>
            <a:gd name="adj2" fmla="val 327528"/>
            <a:gd name="adj3" fmla="val 10472472"/>
            <a:gd name="adj4" fmla="val 54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4A854CB-C5B6-4727-B633-52F9F3F85838}">
      <dsp:nvSpPr>
        <dsp:cNvPr id="0" name=""/>
        <dsp:cNvSpPr/>
      </dsp:nvSpPr>
      <dsp:spPr>
        <a:xfrm>
          <a:off x="196720" y="28601"/>
          <a:ext cx="3164887" cy="3164887"/>
        </a:xfrm>
        <a:prstGeom prst="circularArrow">
          <a:avLst>
            <a:gd name="adj1" fmla="val 5085"/>
            <a:gd name="adj2" fmla="val 327528"/>
            <a:gd name="adj3" fmla="val 15872472"/>
            <a:gd name="adj4" fmla="val 10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285FC-C0F5-4F19-9674-0722ABB8F10F}">
      <dsp:nvSpPr>
        <dsp:cNvPr id="0" name=""/>
        <dsp:cNvSpPr/>
      </dsp:nvSpPr>
      <dsp:spPr>
        <a:xfrm>
          <a:off x="509857" y="-135"/>
          <a:ext cx="542493" cy="351677"/>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Collecte</a:t>
          </a:r>
        </a:p>
      </dsp:txBody>
      <dsp:txXfrm>
        <a:off x="527024" y="17032"/>
        <a:ext cx="508159" cy="317343"/>
      </dsp:txXfrm>
    </dsp:sp>
    <dsp:sp modelId="{5044995E-67D6-43C6-ABB1-17E4C696CD8A}">
      <dsp:nvSpPr>
        <dsp:cNvPr id="0" name=""/>
        <dsp:cNvSpPr/>
      </dsp:nvSpPr>
      <dsp:spPr>
        <a:xfrm>
          <a:off x="173053" y="84573"/>
          <a:ext cx="1015022" cy="1015022"/>
        </a:xfrm>
        <a:custGeom>
          <a:avLst/>
          <a:gdLst/>
          <a:ahLst/>
          <a:cxnLst/>
          <a:rect l="0" t="0" r="0" b="0"/>
          <a:pathLst>
            <a:path>
              <a:moveTo>
                <a:pt x="914877" y="204822"/>
              </a:moveTo>
              <a:arcTo wR="507511" hR="507511" stAng="19403175" swAng="1155597"/>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65AAC1A-E02A-4D85-A649-F8487D4870AD}">
      <dsp:nvSpPr>
        <dsp:cNvPr id="0" name=""/>
        <dsp:cNvSpPr/>
      </dsp:nvSpPr>
      <dsp:spPr>
        <a:xfrm>
          <a:off x="944172" y="494641"/>
          <a:ext cx="534742" cy="322325"/>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Saisie</a:t>
          </a:r>
        </a:p>
      </dsp:txBody>
      <dsp:txXfrm>
        <a:off x="959907" y="510376"/>
        <a:ext cx="503272" cy="290855"/>
      </dsp:txXfrm>
    </dsp:sp>
    <dsp:sp modelId="{0C890AB1-999D-44B2-B775-1A3C18250562}">
      <dsp:nvSpPr>
        <dsp:cNvPr id="0" name=""/>
        <dsp:cNvSpPr/>
      </dsp:nvSpPr>
      <dsp:spPr>
        <a:xfrm>
          <a:off x="167791" y="244447"/>
          <a:ext cx="1015022" cy="1015022"/>
        </a:xfrm>
        <a:custGeom>
          <a:avLst/>
          <a:gdLst/>
          <a:ahLst/>
          <a:cxnLst/>
          <a:rect l="0" t="0" r="0" b="0"/>
          <a:pathLst>
            <a:path>
              <a:moveTo>
                <a:pt x="1002943" y="617580"/>
              </a:moveTo>
              <a:arcTo wR="507511" hR="507511" stAng="751552" swAng="943419"/>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24B01FC6-DA8C-4FEC-8920-8E2D91E7FEA7}">
      <dsp:nvSpPr>
        <dsp:cNvPr id="0" name=""/>
        <dsp:cNvSpPr/>
      </dsp:nvSpPr>
      <dsp:spPr>
        <a:xfrm>
          <a:off x="502018" y="948644"/>
          <a:ext cx="596900" cy="373871"/>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Traitement</a:t>
          </a:r>
          <a:endParaRPr lang="fr-FR" sz="1100" kern="1200"/>
        </a:p>
      </dsp:txBody>
      <dsp:txXfrm>
        <a:off x="520269" y="966895"/>
        <a:ext cx="560398" cy="337369"/>
      </dsp:txXfrm>
    </dsp:sp>
    <dsp:sp modelId="{543BBAD1-E266-42A1-B6B6-C3926A91ACAD}">
      <dsp:nvSpPr>
        <dsp:cNvPr id="0" name=""/>
        <dsp:cNvSpPr/>
      </dsp:nvSpPr>
      <dsp:spPr>
        <a:xfrm>
          <a:off x="429850" y="263089"/>
          <a:ext cx="1015022" cy="1015022"/>
        </a:xfrm>
        <a:custGeom>
          <a:avLst/>
          <a:gdLst/>
          <a:ahLst/>
          <a:cxnLst/>
          <a:rect l="0" t="0" r="0" b="0"/>
          <a:pathLst>
            <a:path>
              <a:moveTo>
                <a:pt x="49879" y="726921"/>
              </a:moveTo>
              <a:arcTo wR="507511" hR="507511" stAng="9263082" swAng="971214"/>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7B1DA764-7B97-41F5-8FA9-919C14766A75}">
      <dsp:nvSpPr>
        <dsp:cNvPr id="0" name=""/>
        <dsp:cNvSpPr/>
      </dsp:nvSpPr>
      <dsp:spPr>
        <a:xfrm>
          <a:off x="120003" y="492541"/>
          <a:ext cx="562888" cy="314470"/>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Diffusion</a:t>
          </a:r>
        </a:p>
      </dsp:txBody>
      <dsp:txXfrm>
        <a:off x="135354" y="507892"/>
        <a:ext cx="532186" cy="283768"/>
      </dsp:txXfrm>
    </dsp:sp>
    <dsp:sp modelId="{9F351090-7BAA-4F07-AF7F-B9F5AF46AC98}">
      <dsp:nvSpPr>
        <dsp:cNvPr id="0" name=""/>
        <dsp:cNvSpPr/>
      </dsp:nvSpPr>
      <dsp:spPr>
        <a:xfrm>
          <a:off x="434113" y="32377"/>
          <a:ext cx="1015022" cy="1015022"/>
        </a:xfrm>
        <a:custGeom>
          <a:avLst/>
          <a:gdLst/>
          <a:ahLst/>
          <a:cxnLst/>
          <a:rect l="0" t="0" r="0" b="0"/>
          <a:pathLst>
            <a:path>
              <a:moveTo>
                <a:pt x="8623" y="414350"/>
              </a:moveTo>
              <a:arcTo wR="507511" hR="507511" stAng="11434644" swAng="954272"/>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D0570F-EA52-4E8C-ABEB-1A2ED8F5DCC1}">
      <dsp:nvSpPr>
        <dsp:cNvPr id="0" name=""/>
        <dsp:cNvSpPr/>
      </dsp:nvSpPr>
      <dsp:spPr>
        <a:xfrm>
          <a:off x="-6870753" y="-1050958"/>
          <a:ext cx="8180743" cy="8180743"/>
        </a:xfrm>
        <a:prstGeom prst="blockArc">
          <a:avLst>
            <a:gd name="adj1" fmla="val 18900000"/>
            <a:gd name="adj2" fmla="val 2700000"/>
            <a:gd name="adj3" fmla="val 264"/>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218044-0E5D-4C84-B93D-661F14C603B7}">
      <dsp:nvSpPr>
        <dsp:cNvPr id="0" name=""/>
        <dsp:cNvSpPr/>
      </dsp:nvSpPr>
      <dsp:spPr>
        <a:xfrm>
          <a:off x="843741" y="473941"/>
          <a:ext cx="10905908" cy="148364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5014" tIns="50800" rIns="50800" bIns="50800" numCol="1" spcCol="1270" anchor="ctr" anchorCtr="0">
          <a:noAutofit/>
        </a:bodyPr>
        <a:lstStyle/>
        <a:p>
          <a:pPr marL="0" lvl="0" indent="0" algn="l" defTabSz="889000">
            <a:lnSpc>
              <a:spcPct val="90000"/>
            </a:lnSpc>
            <a:spcBef>
              <a:spcPct val="0"/>
            </a:spcBef>
            <a:spcAft>
              <a:spcPct val="35000"/>
            </a:spcAft>
            <a:buSzPts val="1000"/>
            <a:buFont typeface="Arial" panose="020B0604020202020204" pitchFamily="34" charset="0"/>
            <a:buNone/>
          </a:pPr>
          <a:r>
            <a:rPr lang="fr-FR" sz="2000" b="1" kern="1200" dirty="0">
              <a:effectLst/>
              <a:latin typeface="Arial" panose="020B0604020202020204" pitchFamily="34" charset="0"/>
              <a:ea typeface="Calibri" panose="020F0502020204030204" pitchFamily="34" charset="0"/>
              <a:cs typeface="Times New Roman" panose="02020603050405020304" pitchFamily="18" charset="0"/>
            </a:rPr>
            <a:t>Un changement progressif : </a:t>
          </a:r>
          <a:r>
            <a:rPr lang="fr-FR" sz="2000" b="0" kern="1200" dirty="0">
              <a:effectLst/>
              <a:latin typeface="Arial" panose="020B0604020202020204" pitchFamily="34" charset="0"/>
              <a:ea typeface="Calibri" panose="020F0502020204030204" pitchFamily="34" charset="0"/>
              <a:cs typeface="Times New Roman" panose="02020603050405020304" pitchFamily="18" charset="0"/>
            </a:rPr>
            <a:t>Elle</a:t>
          </a:r>
          <a:r>
            <a:rPr lang="fr-FR" sz="2000" kern="1200" dirty="0">
              <a:effectLst/>
              <a:latin typeface="Arial" panose="020B0604020202020204" pitchFamily="34" charset="0"/>
              <a:ea typeface="Calibri" panose="020F0502020204030204" pitchFamily="34" charset="0"/>
              <a:cs typeface="Times New Roman" panose="02020603050405020304" pitchFamily="18" charset="0"/>
            </a:rPr>
            <a:t> consiste à mettre en œuvre des actions et tâches faciles à réaliser pour </a:t>
          </a:r>
          <a:r>
            <a:rPr lang="fr-FR" sz="2000" b="1" kern="1200" dirty="0">
              <a:effectLst/>
              <a:latin typeface="Arial" panose="020B0604020202020204" pitchFamily="34" charset="0"/>
              <a:ea typeface="Calibri" panose="020F0502020204030204" pitchFamily="34" charset="0"/>
              <a:cs typeface="Times New Roman" panose="02020603050405020304" pitchFamily="18" charset="0"/>
            </a:rPr>
            <a:t>transformer les processus de manière progressive.</a:t>
          </a:r>
          <a:r>
            <a:rPr lang="fr-FR" sz="2000" kern="1200" dirty="0">
              <a:effectLst/>
              <a:latin typeface="Arial" panose="020B0604020202020204" pitchFamily="34" charset="0"/>
              <a:ea typeface="Calibri" panose="020F0502020204030204" pitchFamily="34" charset="0"/>
              <a:cs typeface="Times New Roman" panose="02020603050405020304" pitchFamily="18" charset="0"/>
            </a:rPr>
            <a:t> Les changements vont se faire par étape sans déstabiliser l’organisation. Elle offre une meilleure adhésion des collaborateurs et réduit les freins au changement.</a:t>
          </a:r>
          <a:endParaRPr lang="fr-FR" sz="2000" kern="1200" dirty="0"/>
        </a:p>
      </dsp:txBody>
      <dsp:txXfrm>
        <a:off x="843741" y="473941"/>
        <a:ext cx="10905908" cy="1483647"/>
      </dsp:txXfrm>
    </dsp:sp>
    <dsp:sp modelId="{09B00366-171A-4E1A-9AFC-001906A8B6EE}">
      <dsp:nvSpPr>
        <dsp:cNvPr id="0" name=""/>
        <dsp:cNvSpPr/>
      </dsp:nvSpPr>
      <dsp:spPr>
        <a:xfrm>
          <a:off x="83887" y="455912"/>
          <a:ext cx="1519706" cy="151970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85E1BA-FEF9-47AD-B24A-DB38D521894D}">
      <dsp:nvSpPr>
        <dsp:cNvPr id="0" name=""/>
        <dsp:cNvSpPr/>
      </dsp:nvSpPr>
      <dsp:spPr>
        <a:xfrm>
          <a:off x="1298333" y="2382590"/>
          <a:ext cx="10463978" cy="115070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5014" tIns="50800" rIns="50800" bIns="50800" numCol="1" spcCol="1270" anchor="ctr" anchorCtr="0">
          <a:noAutofit/>
        </a:bodyPr>
        <a:lstStyle/>
        <a:p>
          <a:pPr marL="0" lvl="0" indent="0" algn="l" defTabSz="889000">
            <a:lnSpc>
              <a:spcPct val="90000"/>
            </a:lnSpc>
            <a:spcBef>
              <a:spcPct val="0"/>
            </a:spcBef>
            <a:spcAft>
              <a:spcPct val="35000"/>
            </a:spcAft>
            <a:buNone/>
          </a:pPr>
          <a:r>
            <a:rPr lang="fr-FR" sz="2000" b="1" kern="1200" dirty="0">
              <a:effectLst/>
              <a:latin typeface="Arial" panose="020B0604020202020204" pitchFamily="34" charset="0"/>
              <a:ea typeface="Calibri" panose="020F0502020204030204" pitchFamily="34" charset="0"/>
              <a:cs typeface="Times New Roman" panose="02020603050405020304" pitchFamily="18" charset="0"/>
            </a:rPr>
            <a:t>La résolution rapide des problèmes : </a:t>
          </a:r>
          <a:r>
            <a:rPr lang="fr-FR" sz="2000" kern="1200" dirty="0">
              <a:effectLst/>
              <a:latin typeface="Arial" panose="020B0604020202020204" pitchFamily="34" charset="0"/>
              <a:ea typeface="Calibri" panose="020F0502020204030204" pitchFamily="34" charset="0"/>
              <a:cs typeface="Times New Roman" panose="02020603050405020304" pitchFamily="18" charset="0"/>
            </a:rPr>
            <a:t>Elle permet de </a:t>
          </a:r>
          <a:r>
            <a:rPr lang="fr-FR" sz="2000" b="1" kern="1200" dirty="0">
              <a:effectLst/>
              <a:latin typeface="Arial" panose="020B0604020202020204" pitchFamily="34" charset="0"/>
              <a:ea typeface="Calibri" panose="020F0502020204030204" pitchFamily="34" charset="0"/>
              <a:cs typeface="Times New Roman" panose="02020603050405020304" pitchFamily="18" charset="0"/>
            </a:rPr>
            <a:t>détecter rapidement des dysfonctionnements</a:t>
          </a:r>
          <a:r>
            <a:rPr lang="fr-FR" sz="2000" kern="1200" dirty="0">
              <a:effectLst/>
              <a:latin typeface="Arial" panose="020B0604020202020204" pitchFamily="34" charset="0"/>
              <a:ea typeface="Calibri" panose="020F0502020204030204" pitchFamily="34" charset="0"/>
              <a:cs typeface="Times New Roman" panose="02020603050405020304" pitchFamily="18" charset="0"/>
            </a:rPr>
            <a:t> liés aux processus organisationnel. En identifiant les problèmes, l’entreprise peut ainsi mettre en œuvre des actions pour les résoudre</a:t>
          </a:r>
          <a:r>
            <a:rPr lang="fr-FR" sz="2000" b="1" kern="1200" dirty="0">
              <a:effectLst/>
              <a:latin typeface="Arial" panose="020B0604020202020204" pitchFamily="34" charset="0"/>
              <a:ea typeface="Calibri" panose="020F0502020204030204" pitchFamily="34" charset="0"/>
              <a:cs typeface="Times New Roman" panose="02020603050405020304" pitchFamily="18" charset="0"/>
            </a:rPr>
            <a:t>.</a:t>
          </a:r>
          <a:endParaRPr lang="fr-FR" sz="2000" kern="1200" dirty="0">
            <a:effectLst/>
            <a:latin typeface="Arial" panose="020B0604020202020204" pitchFamily="34" charset="0"/>
            <a:ea typeface="Calibri" panose="020F0502020204030204" pitchFamily="34" charset="0"/>
            <a:cs typeface="Times New Roman" panose="02020603050405020304" pitchFamily="18" charset="0"/>
          </a:endParaRPr>
        </a:p>
      </dsp:txBody>
      <dsp:txXfrm>
        <a:off x="1298333" y="2382590"/>
        <a:ext cx="10463978" cy="1150709"/>
      </dsp:txXfrm>
    </dsp:sp>
    <dsp:sp modelId="{7DC877C9-77F0-475F-8F8E-6FC046915E1E}">
      <dsp:nvSpPr>
        <dsp:cNvPr id="0" name=""/>
        <dsp:cNvSpPr/>
      </dsp:nvSpPr>
      <dsp:spPr>
        <a:xfrm>
          <a:off x="525818" y="2279560"/>
          <a:ext cx="1519706" cy="151970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BDC6DB-DC16-4E0F-B890-A5BCB74CEE0B}">
      <dsp:nvSpPr>
        <dsp:cNvPr id="0" name=""/>
        <dsp:cNvSpPr/>
      </dsp:nvSpPr>
      <dsp:spPr>
        <a:xfrm>
          <a:off x="843741" y="4043970"/>
          <a:ext cx="10905908" cy="163818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5014" tIns="50800" rIns="50800" bIns="50800" numCol="1" spcCol="1270" anchor="ctr" anchorCtr="0">
          <a:noAutofit/>
        </a:bodyPr>
        <a:lstStyle/>
        <a:p>
          <a:pPr marL="0" lvl="0" indent="0" algn="l" defTabSz="889000">
            <a:lnSpc>
              <a:spcPct val="90000"/>
            </a:lnSpc>
            <a:spcBef>
              <a:spcPct val="0"/>
            </a:spcBef>
            <a:spcAft>
              <a:spcPct val="35000"/>
            </a:spcAft>
            <a:buNone/>
          </a:pPr>
          <a:r>
            <a:rPr lang="fr-FR" sz="2000" b="1" kern="1200" dirty="0">
              <a:effectLst/>
              <a:latin typeface="Arial" panose="020B0604020202020204" pitchFamily="34" charset="0"/>
              <a:ea typeface="Calibri" panose="020F0502020204030204" pitchFamily="34" charset="0"/>
              <a:cs typeface="Times New Roman" panose="02020603050405020304" pitchFamily="18" charset="0"/>
            </a:rPr>
            <a:t>La réduction du gaspillage : </a:t>
          </a:r>
          <a:r>
            <a:rPr lang="fr-FR" sz="2000" kern="1200" dirty="0">
              <a:effectLst/>
              <a:latin typeface="Arial" panose="020B0604020202020204" pitchFamily="34" charset="0"/>
              <a:ea typeface="Calibri" panose="020F0502020204030204" pitchFamily="34" charset="0"/>
              <a:cs typeface="Times New Roman" panose="02020603050405020304" pitchFamily="18" charset="0"/>
            </a:rPr>
            <a:t>Elle permet de détecter les </a:t>
          </a:r>
          <a:r>
            <a:rPr lang="fr-FR" sz="2000" b="1" kern="1200" dirty="0">
              <a:effectLst/>
              <a:latin typeface="Arial" panose="020B0604020202020204" pitchFamily="34" charset="0"/>
              <a:ea typeface="Calibri" panose="020F0502020204030204" pitchFamily="34" charset="0"/>
              <a:cs typeface="Times New Roman" panose="02020603050405020304" pitchFamily="18" charset="0"/>
            </a:rPr>
            <a:t>gaspillages</a:t>
          </a:r>
          <a:r>
            <a:rPr lang="fr-FR" sz="2000" kern="1200" dirty="0">
              <a:effectLst/>
              <a:latin typeface="Arial" panose="020B0604020202020204" pitchFamily="34" charset="0"/>
              <a:ea typeface="Calibri" panose="020F0502020204030204" pitchFamily="34" charset="0"/>
              <a:cs typeface="Times New Roman" panose="02020603050405020304" pitchFamily="18" charset="0"/>
            </a:rPr>
            <a:t>, les activités qui n’apportent </a:t>
          </a:r>
          <a:r>
            <a:rPr lang="fr-FR" sz="2000" b="1" kern="1200" dirty="0">
              <a:effectLst/>
              <a:latin typeface="Arial" panose="020B0604020202020204" pitchFamily="34" charset="0"/>
              <a:ea typeface="Calibri" panose="020F0502020204030204" pitchFamily="34" charset="0"/>
              <a:cs typeface="Times New Roman" panose="02020603050405020304" pitchFamily="18" charset="0"/>
            </a:rPr>
            <a:t>aucune valeur</a:t>
          </a:r>
          <a:r>
            <a:rPr lang="fr-FR" sz="2000" kern="1200" dirty="0">
              <a:effectLst/>
              <a:latin typeface="Arial" panose="020B0604020202020204" pitchFamily="34" charset="0"/>
              <a:ea typeface="Calibri" panose="020F0502020204030204" pitchFamily="34" charset="0"/>
              <a:cs typeface="Times New Roman" panose="02020603050405020304" pitchFamily="18" charset="0"/>
            </a:rPr>
            <a:t> et qui peuvent être supprimées du processus (temps d’attente, surproduction, déplacements…) toute tâche sans valeur ajoutée. Cela permet également d’accroître la productivité et l’efficacité. Ces changements progressifs sont moins coûteux que de transformer l’entreprise à grande échelle.</a:t>
          </a:r>
        </a:p>
      </dsp:txBody>
      <dsp:txXfrm>
        <a:off x="843741" y="4043970"/>
        <a:ext cx="10905908" cy="1638183"/>
      </dsp:txXfrm>
    </dsp:sp>
    <dsp:sp modelId="{781451C7-FC55-4257-881B-ADCC696B1159}">
      <dsp:nvSpPr>
        <dsp:cNvPr id="0" name=""/>
        <dsp:cNvSpPr/>
      </dsp:nvSpPr>
      <dsp:spPr>
        <a:xfrm>
          <a:off x="83887" y="4103208"/>
          <a:ext cx="1519706" cy="151970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285FC-C0F5-4F19-9674-0722ABB8F10F}">
      <dsp:nvSpPr>
        <dsp:cNvPr id="0" name=""/>
        <dsp:cNvSpPr/>
      </dsp:nvSpPr>
      <dsp:spPr>
        <a:xfrm>
          <a:off x="509857" y="-135"/>
          <a:ext cx="542493" cy="351677"/>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Collecte</a:t>
          </a:r>
        </a:p>
      </dsp:txBody>
      <dsp:txXfrm>
        <a:off x="527024" y="17032"/>
        <a:ext cx="508159" cy="317343"/>
      </dsp:txXfrm>
    </dsp:sp>
    <dsp:sp modelId="{5044995E-67D6-43C6-ABB1-17E4C696CD8A}">
      <dsp:nvSpPr>
        <dsp:cNvPr id="0" name=""/>
        <dsp:cNvSpPr/>
      </dsp:nvSpPr>
      <dsp:spPr>
        <a:xfrm>
          <a:off x="173053" y="84573"/>
          <a:ext cx="1015022" cy="1015022"/>
        </a:xfrm>
        <a:custGeom>
          <a:avLst/>
          <a:gdLst/>
          <a:ahLst/>
          <a:cxnLst/>
          <a:rect l="0" t="0" r="0" b="0"/>
          <a:pathLst>
            <a:path>
              <a:moveTo>
                <a:pt x="914877" y="204822"/>
              </a:moveTo>
              <a:arcTo wR="507511" hR="507511" stAng="19403175" swAng="1155597"/>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65AAC1A-E02A-4D85-A649-F8487D4870AD}">
      <dsp:nvSpPr>
        <dsp:cNvPr id="0" name=""/>
        <dsp:cNvSpPr/>
      </dsp:nvSpPr>
      <dsp:spPr>
        <a:xfrm>
          <a:off x="944172" y="494641"/>
          <a:ext cx="534742" cy="322325"/>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Saisie</a:t>
          </a:r>
        </a:p>
      </dsp:txBody>
      <dsp:txXfrm>
        <a:off x="959907" y="510376"/>
        <a:ext cx="503272" cy="290855"/>
      </dsp:txXfrm>
    </dsp:sp>
    <dsp:sp modelId="{0C890AB1-999D-44B2-B775-1A3C18250562}">
      <dsp:nvSpPr>
        <dsp:cNvPr id="0" name=""/>
        <dsp:cNvSpPr/>
      </dsp:nvSpPr>
      <dsp:spPr>
        <a:xfrm>
          <a:off x="167791" y="244447"/>
          <a:ext cx="1015022" cy="1015022"/>
        </a:xfrm>
        <a:custGeom>
          <a:avLst/>
          <a:gdLst/>
          <a:ahLst/>
          <a:cxnLst/>
          <a:rect l="0" t="0" r="0" b="0"/>
          <a:pathLst>
            <a:path>
              <a:moveTo>
                <a:pt x="1002943" y="617580"/>
              </a:moveTo>
              <a:arcTo wR="507511" hR="507511" stAng="751552" swAng="943419"/>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24B01FC6-DA8C-4FEC-8920-8E2D91E7FEA7}">
      <dsp:nvSpPr>
        <dsp:cNvPr id="0" name=""/>
        <dsp:cNvSpPr/>
      </dsp:nvSpPr>
      <dsp:spPr>
        <a:xfrm>
          <a:off x="502018" y="948644"/>
          <a:ext cx="596900" cy="373871"/>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Traitement</a:t>
          </a:r>
          <a:endParaRPr lang="fr-FR" sz="1100" kern="1200"/>
        </a:p>
      </dsp:txBody>
      <dsp:txXfrm>
        <a:off x="520269" y="966895"/>
        <a:ext cx="560398" cy="337369"/>
      </dsp:txXfrm>
    </dsp:sp>
    <dsp:sp modelId="{543BBAD1-E266-42A1-B6B6-C3926A91ACAD}">
      <dsp:nvSpPr>
        <dsp:cNvPr id="0" name=""/>
        <dsp:cNvSpPr/>
      </dsp:nvSpPr>
      <dsp:spPr>
        <a:xfrm>
          <a:off x="429850" y="263089"/>
          <a:ext cx="1015022" cy="1015022"/>
        </a:xfrm>
        <a:custGeom>
          <a:avLst/>
          <a:gdLst/>
          <a:ahLst/>
          <a:cxnLst/>
          <a:rect l="0" t="0" r="0" b="0"/>
          <a:pathLst>
            <a:path>
              <a:moveTo>
                <a:pt x="49879" y="726921"/>
              </a:moveTo>
              <a:arcTo wR="507511" hR="507511" stAng="9263082" swAng="971214"/>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7B1DA764-7B97-41F5-8FA9-919C14766A75}">
      <dsp:nvSpPr>
        <dsp:cNvPr id="0" name=""/>
        <dsp:cNvSpPr/>
      </dsp:nvSpPr>
      <dsp:spPr>
        <a:xfrm>
          <a:off x="120003" y="492541"/>
          <a:ext cx="562888" cy="314470"/>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Diffusion</a:t>
          </a:r>
        </a:p>
      </dsp:txBody>
      <dsp:txXfrm>
        <a:off x="135354" y="507892"/>
        <a:ext cx="532186" cy="283768"/>
      </dsp:txXfrm>
    </dsp:sp>
    <dsp:sp modelId="{9F351090-7BAA-4F07-AF7F-B9F5AF46AC98}">
      <dsp:nvSpPr>
        <dsp:cNvPr id="0" name=""/>
        <dsp:cNvSpPr/>
      </dsp:nvSpPr>
      <dsp:spPr>
        <a:xfrm>
          <a:off x="434113" y="32377"/>
          <a:ext cx="1015022" cy="1015022"/>
        </a:xfrm>
        <a:custGeom>
          <a:avLst/>
          <a:gdLst/>
          <a:ahLst/>
          <a:cxnLst/>
          <a:rect l="0" t="0" r="0" b="0"/>
          <a:pathLst>
            <a:path>
              <a:moveTo>
                <a:pt x="8623" y="414350"/>
              </a:moveTo>
              <a:arcTo wR="507511" hR="507511" stAng="11434644" swAng="954272"/>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D0570F-EA52-4E8C-ABEB-1A2ED8F5DCC1}">
      <dsp:nvSpPr>
        <dsp:cNvPr id="0" name=""/>
        <dsp:cNvSpPr/>
      </dsp:nvSpPr>
      <dsp:spPr>
        <a:xfrm>
          <a:off x="-5904687" y="-910664"/>
          <a:ext cx="7084495" cy="7084495"/>
        </a:xfrm>
        <a:prstGeom prst="blockArc">
          <a:avLst>
            <a:gd name="adj1" fmla="val 18900000"/>
            <a:gd name="adj2" fmla="val 2700000"/>
            <a:gd name="adj3" fmla="val 305"/>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218044-0E5D-4C84-B93D-661F14C603B7}">
      <dsp:nvSpPr>
        <dsp:cNvPr id="0" name=""/>
        <dsp:cNvSpPr/>
      </dsp:nvSpPr>
      <dsp:spPr>
        <a:xfrm>
          <a:off x="967501" y="544604"/>
          <a:ext cx="10838273" cy="191816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93468" tIns="50800" rIns="50800" bIns="50800" numCol="1" spcCol="1270" anchor="ctr" anchorCtr="0">
          <a:noAutofit/>
        </a:bodyPr>
        <a:lstStyle/>
        <a:p>
          <a:pPr marL="0" lvl="0" indent="0" algn="l" defTabSz="889000">
            <a:lnSpc>
              <a:spcPct val="90000"/>
            </a:lnSpc>
            <a:spcBef>
              <a:spcPct val="0"/>
            </a:spcBef>
            <a:spcAft>
              <a:spcPct val="35000"/>
            </a:spcAft>
            <a:buSzPts val="1000"/>
            <a:buFont typeface="Arial" panose="020B0604020202020204" pitchFamily="34" charset="0"/>
            <a:buNone/>
          </a:pPr>
          <a:r>
            <a:rPr lang="fr-FR" sz="2000" b="1" kern="1200">
              <a:effectLst/>
              <a:latin typeface="Arial" panose="020B0604020202020204" pitchFamily="34" charset="0"/>
              <a:ea typeface="Calibri" panose="020F0502020204030204" pitchFamily="34" charset="0"/>
              <a:cs typeface="Times New Roman" panose="02020603050405020304" pitchFamily="18" charset="0"/>
            </a:rPr>
            <a:t>La motivation des équipes : </a:t>
          </a:r>
          <a:r>
            <a:rPr lang="fr-FR" sz="2000" kern="1200">
              <a:effectLst/>
              <a:latin typeface="Arial" panose="020B0604020202020204" pitchFamily="34" charset="0"/>
              <a:ea typeface="Calibri" panose="020F0502020204030204" pitchFamily="34" charset="0"/>
              <a:cs typeface="Times New Roman" panose="02020603050405020304" pitchFamily="18" charset="0"/>
            </a:rPr>
            <a:t>La démarche permet de </a:t>
          </a:r>
          <a:r>
            <a:rPr lang="fr-FR" sz="2000" b="1" kern="1200">
              <a:effectLst/>
              <a:latin typeface="Arial" panose="020B0604020202020204" pitchFamily="34" charset="0"/>
              <a:ea typeface="Calibri" panose="020F0502020204030204" pitchFamily="34" charset="0"/>
              <a:cs typeface="Times New Roman" panose="02020603050405020304" pitchFamily="18" charset="0"/>
            </a:rPr>
            <a:t>mobiliser les collaborateurs de l’entreprise vers un objectif commun</a:t>
          </a:r>
          <a:r>
            <a:rPr lang="fr-FR" sz="2000" kern="1200">
              <a:effectLst/>
              <a:latin typeface="Arial" panose="020B0604020202020204" pitchFamily="34" charset="0"/>
              <a:ea typeface="Calibri" panose="020F0502020204030204" pitchFamily="34" charset="0"/>
              <a:cs typeface="Times New Roman" panose="02020603050405020304" pitchFamily="18" charset="0"/>
            </a:rPr>
            <a:t> par la mise en place d’actions permettant de gagner en efficacité, en productivité et en sérénité. Ainsi, l’entreprise apporte une </a:t>
          </a:r>
          <a:r>
            <a:rPr lang="fr-FR" sz="2000" b="1" kern="1200">
              <a:effectLst/>
              <a:latin typeface="Arial" panose="020B0604020202020204" pitchFamily="34" charset="0"/>
              <a:ea typeface="Calibri" panose="020F0502020204030204" pitchFamily="34" charset="0"/>
              <a:cs typeface="Times New Roman" panose="02020603050405020304" pitchFamily="18" charset="0"/>
            </a:rPr>
            <a:t>culture d’amélioration continue</a:t>
          </a:r>
          <a:r>
            <a:rPr lang="fr-FR" sz="2000" kern="1200">
              <a:effectLst/>
              <a:latin typeface="Arial" panose="020B0604020202020204" pitchFamily="34" charset="0"/>
              <a:ea typeface="Calibri" panose="020F0502020204030204" pitchFamily="34" charset="0"/>
              <a:cs typeface="Times New Roman" panose="02020603050405020304" pitchFamily="18" charset="0"/>
            </a:rPr>
            <a:t> sur le long terme et le cycle PDCA permet de résoudre rapidement des dysfonctionnements sur le court terme.</a:t>
          </a:r>
          <a:endParaRPr lang="fr-FR" sz="2000" kern="1200" dirty="0"/>
        </a:p>
      </dsp:txBody>
      <dsp:txXfrm>
        <a:off x="967501" y="544604"/>
        <a:ext cx="10838273" cy="1918163"/>
      </dsp:txXfrm>
    </dsp:sp>
    <dsp:sp modelId="{09B00366-171A-4E1A-9AFC-001906A8B6EE}">
      <dsp:nvSpPr>
        <dsp:cNvPr id="0" name=""/>
        <dsp:cNvSpPr/>
      </dsp:nvSpPr>
      <dsp:spPr>
        <a:xfrm>
          <a:off x="27763" y="563948"/>
          <a:ext cx="1879476" cy="187947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A928C0B-3331-4288-8BEB-199529D26EA9}">
      <dsp:nvSpPr>
        <dsp:cNvPr id="0" name=""/>
        <dsp:cNvSpPr/>
      </dsp:nvSpPr>
      <dsp:spPr>
        <a:xfrm>
          <a:off x="967501" y="3007688"/>
          <a:ext cx="10838273" cy="150358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93468" tIns="50800" rIns="50800" bIns="50800" numCol="1" spcCol="1270" anchor="ctr" anchorCtr="0">
          <a:noAutofit/>
        </a:bodyPr>
        <a:lstStyle/>
        <a:p>
          <a:pPr marL="0" lvl="0" indent="0" algn="l" defTabSz="889000">
            <a:lnSpc>
              <a:spcPct val="90000"/>
            </a:lnSpc>
            <a:spcBef>
              <a:spcPct val="0"/>
            </a:spcBef>
            <a:spcAft>
              <a:spcPct val="35000"/>
            </a:spcAft>
            <a:buNone/>
          </a:pPr>
          <a:r>
            <a:rPr lang="fr-FR" sz="2000" b="1" kern="1200" dirty="0">
              <a:effectLst/>
              <a:latin typeface="Arial" panose="020B0604020202020204" pitchFamily="34" charset="0"/>
              <a:ea typeface="Calibri" panose="020F0502020204030204" pitchFamily="34" charset="0"/>
              <a:cs typeface="Times New Roman" panose="02020603050405020304" pitchFamily="18" charset="0"/>
            </a:rPr>
            <a:t>Une meilleure visibilité : </a:t>
          </a:r>
          <a:r>
            <a:rPr lang="fr-FR" sz="2000" kern="1200" dirty="0">
              <a:effectLst/>
              <a:latin typeface="Arial" panose="020B0604020202020204" pitchFamily="34" charset="0"/>
              <a:ea typeface="Calibri" panose="020F0502020204030204" pitchFamily="34" charset="0"/>
              <a:cs typeface="Times New Roman" panose="02020603050405020304" pitchFamily="18" charset="0"/>
            </a:rPr>
            <a:t>La méthode donne de la </a:t>
          </a:r>
          <a:r>
            <a:rPr lang="fr-FR" sz="2000" b="1" kern="1200" dirty="0">
              <a:effectLst/>
              <a:latin typeface="Arial" panose="020B0604020202020204" pitchFamily="34" charset="0"/>
              <a:ea typeface="Calibri" panose="020F0502020204030204" pitchFamily="34" charset="0"/>
              <a:cs typeface="Times New Roman" panose="02020603050405020304" pitchFamily="18" charset="0"/>
            </a:rPr>
            <a:t>visibilité à chaque étape PDCA. </a:t>
          </a:r>
          <a:r>
            <a:rPr lang="fr-FR" sz="2000" kern="1200" dirty="0">
              <a:effectLst/>
              <a:latin typeface="Arial" panose="020B0604020202020204" pitchFamily="34" charset="0"/>
              <a:ea typeface="Calibri" panose="020F0502020204030204" pitchFamily="34" charset="0"/>
              <a:cs typeface="Times New Roman" panose="02020603050405020304" pitchFamily="18" charset="0"/>
            </a:rPr>
            <a:t>Cette visibilité facilite l’engagement des collaborateurs </a:t>
          </a:r>
          <a:r>
            <a:rPr lang="fr-FR" sz="2000" b="1" kern="1200" dirty="0">
              <a:effectLst/>
              <a:latin typeface="Arial" panose="020B0604020202020204" pitchFamily="34" charset="0"/>
              <a:ea typeface="Calibri" panose="020F0502020204030204" pitchFamily="34" charset="0"/>
              <a:cs typeface="Times New Roman" panose="02020603050405020304" pitchFamily="18" charset="0"/>
            </a:rPr>
            <a:t>tout au long du processus.</a:t>
          </a:r>
          <a:r>
            <a:rPr lang="fr-FR" sz="2000" kern="1200" dirty="0">
              <a:effectLst/>
              <a:latin typeface="Arial" panose="020B0604020202020204" pitchFamily="34" charset="0"/>
              <a:ea typeface="Calibri" panose="020F0502020204030204" pitchFamily="34" charset="0"/>
              <a:cs typeface="Times New Roman" panose="02020603050405020304" pitchFamily="18" charset="0"/>
            </a:rPr>
            <a:t> L’entreprise instaure une culture d’entreprise permettant d’accroitre la productivité et un</a:t>
          </a:r>
          <a:r>
            <a:rPr lang="fr-FR" sz="2000" b="1" kern="1200" dirty="0">
              <a:effectLst/>
              <a:latin typeface="Arial" panose="020B0604020202020204" pitchFamily="34" charset="0"/>
              <a:ea typeface="Calibri" panose="020F0502020204030204" pitchFamily="34" charset="0"/>
              <a:cs typeface="Times New Roman" panose="02020603050405020304" pitchFamily="18" charset="0"/>
            </a:rPr>
            <a:t> environnement de travail plus serein et motivant.</a:t>
          </a:r>
          <a:endParaRPr lang="fr-FR" sz="2000" kern="1200" dirty="0">
            <a:effectLst/>
            <a:latin typeface="Arial" panose="020B0604020202020204" pitchFamily="34" charset="0"/>
            <a:ea typeface="Calibri" panose="020F0502020204030204" pitchFamily="34" charset="0"/>
            <a:cs typeface="Times New Roman" panose="02020603050405020304" pitchFamily="18" charset="0"/>
          </a:endParaRPr>
        </a:p>
      </dsp:txBody>
      <dsp:txXfrm>
        <a:off x="967501" y="3007688"/>
        <a:ext cx="10838273" cy="1503581"/>
      </dsp:txXfrm>
    </dsp:sp>
    <dsp:sp modelId="{018A104E-E92B-47BB-A81B-0E24FC0EEFAC}">
      <dsp:nvSpPr>
        <dsp:cNvPr id="0" name=""/>
        <dsp:cNvSpPr/>
      </dsp:nvSpPr>
      <dsp:spPr>
        <a:xfrm>
          <a:off x="27763" y="2819741"/>
          <a:ext cx="1879476" cy="187947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24/01/2024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30849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24/01/2024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318090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24/01/2024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67133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24/01/2024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8275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24/01/2024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79191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24/01/2024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857947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24/01/2024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956309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24/01/2024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438270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24/01/2024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699404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36367CA6-DE09-4763-9ADC-881E8981A047}" type="datetimeFigureOut">
              <a:rPr lang="fr-FR" smtClean="0"/>
              <a:t>24/01/2024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400363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24/01/2024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532789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24/01/2024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77769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24/01/2024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82024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24/01/2024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54484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24/01/2024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973698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24/01/2024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534746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24/01/2024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477898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24/01/2024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202873192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24201"/>
            <a:ext cx="11667067" cy="500732"/>
          </a:xfrm>
        </p:spPr>
        <p:txBody>
          <a:bodyPr>
            <a:noAutofit/>
          </a:bodyPr>
          <a:lstStyle/>
          <a:p>
            <a:pPr>
              <a:lnSpc>
                <a:spcPct val="150000"/>
              </a:lnSpc>
              <a:spcBef>
                <a:spcPts val="600"/>
              </a:spcBef>
            </a:pPr>
            <a:r>
              <a:rPr lang="fr-FR" sz="2800" b="1" dirty="0">
                <a:latin typeface="Arial" panose="020B0604020202020204" pitchFamily="34" charset="0"/>
                <a:cs typeface="Arial" panose="020B0604020202020204" pitchFamily="34" charset="0"/>
              </a:rPr>
              <a:t>Chap. 4 . L’amélioration de l’organisation administrative</a:t>
            </a:r>
            <a:endParaRPr lang="fr-FR" sz="2800" dirty="0">
              <a:latin typeface="Arial" panose="020B0604020202020204" pitchFamily="34" charset="0"/>
              <a:cs typeface="Arial" panose="020B0604020202020204" pitchFamily="34" charset="0"/>
            </a:endParaRPr>
          </a:p>
        </p:txBody>
      </p:sp>
      <p:sp>
        <p:nvSpPr>
          <p:cNvPr id="3" name="Rectangle 2"/>
          <p:cNvSpPr>
            <a:spLocks noChangeArrowheads="1"/>
          </p:cNvSpPr>
          <p:nvPr/>
        </p:nvSpPr>
        <p:spPr bwMode="auto">
          <a:xfrm>
            <a:off x="152400" y="116477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graphicFrame>
        <p:nvGraphicFramePr>
          <p:cNvPr id="7" name="Diagramme 6"/>
          <p:cNvGraphicFramePr/>
          <p:nvPr>
            <p:extLst>
              <p:ext uri="{D42A27DB-BD31-4B8C-83A1-F6EECF244321}">
                <p14:modId xmlns:p14="http://schemas.microsoft.com/office/powerpoint/2010/main" val="89182183"/>
              </p:ext>
            </p:extLst>
          </p:nvPr>
        </p:nvGraphicFramePr>
        <p:xfrm>
          <a:off x="5625465" y="10953539"/>
          <a:ext cx="1586865" cy="1322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3"/>
          <p:cNvSpPr>
            <a:spLocks noChangeArrowheads="1"/>
          </p:cNvSpPr>
          <p:nvPr/>
        </p:nvSpPr>
        <p:spPr bwMode="auto">
          <a:xfrm>
            <a:off x="118534" y="583242"/>
            <a:ext cx="795443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a:ln>
                  <a:noFill/>
                </a:ln>
                <a:solidFill>
                  <a:srgbClr val="FFFF00"/>
                </a:solidFill>
                <a:effectLst/>
                <a:ea typeface="Calibri" panose="020F0502020204030204" pitchFamily="34" charset="0"/>
                <a:cs typeface="Arial" panose="020B0604020202020204" pitchFamily="34" charset="0"/>
              </a:rPr>
              <a:t>1. Introduire l’amélioration continue</a:t>
            </a:r>
          </a:p>
        </p:txBody>
      </p:sp>
      <p:sp>
        <p:nvSpPr>
          <p:cNvPr id="8" name="ZoneTexte 7">
            <a:extLst>
              <a:ext uri="{FF2B5EF4-FFF2-40B4-BE49-F238E27FC236}">
                <a16:creationId xmlns:a16="http://schemas.microsoft.com/office/drawing/2014/main" id="{42C3394F-495A-7105-AE70-468A954EAF1F}"/>
              </a:ext>
            </a:extLst>
          </p:cNvPr>
          <p:cNvSpPr txBox="1"/>
          <p:nvPr/>
        </p:nvSpPr>
        <p:spPr>
          <a:xfrm>
            <a:off x="459347" y="1365162"/>
            <a:ext cx="10998558" cy="4247317"/>
          </a:xfrm>
          <a:prstGeom prst="rect">
            <a:avLst/>
          </a:prstGeom>
          <a:noFill/>
        </p:spPr>
        <p:txBody>
          <a:bodyPr wrap="square">
            <a:spAutoFit/>
          </a:bodyPr>
          <a:lstStyle/>
          <a:p>
            <a:pPr algn="just">
              <a:spcBef>
                <a:spcPts val="18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Pour s’adapter au changement et à la concurrence, les entreprises </a:t>
            </a:r>
            <a:r>
              <a:rPr lang="fr-FR" sz="2400" b="1" dirty="0">
                <a:effectLst/>
                <a:latin typeface="Arial" panose="020B0604020202020204" pitchFamily="34" charset="0"/>
                <a:ea typeface="Calibri" panose="020F0502020204030204" pitchFamily="34" charset="0"/>
                <a:cs typeface="Times New Roman" panose="02020603050405020304" pitchFamily="18" charset="0"/>
              </a:rPr>
              <a:t>doivent se transformer</a:t>
            </a:r>
            <a:r>
              <a:rPr lang="fr-FR" sz="2400" dirty="0">
                <a:effectLst/>
                <a:latin typeface="Arial" panose="020B0604020202020204" pitchFamily="34" charset="0"/>
                <a:ea typeface="Calibri" panose="020F0502020204030204" pitchFamily="34" charset="0"/>
                <a:cs typeface="Times New Roman" panose="02020603050405020304" pitchFamily="18" charset="0"/>
              </a:rPr>
              <a:t> et</a:t>
            </a:r>
            <a:r>
              <a:rPr lang="fr-FR" sz="2400" b="1" dirty="0">
                <a:effectLst/>
                <a:latin typeface="Arial" panose="020B0604020202020204" pitchFamily="34" charset="0"/>
                <a:ea typeface="Calibri" panose="020F0502020204030204" pitchFamily="34" charset="0"/>
                <a:cs typeface="Times New Roman" panose="02020603050405020304" pitchFamily="18" charset="0"/>
              </a:rPr>
              <a:t> améliorer leurs processus </a:t>
            </a:r>
            <a:r>
              <a:rPr lang="fr-FR" sz="2400" dirty="0">
                <a:effectLst/>
                <a:latin typeface="Arial" panose="020B0604020202020204" pitchFamily="34" charset="0"/>
                <a:ea typeface="Calibri" panose="020F0502020204030204" pitchFamily="34" charset="0"/>
                <a:cs typeface="Times New Roman" panose="02020603050405020304" pitchFamily="18" charset="0"/>
              </a:rPr>
              <a:t>internes. </a:t>
            </a:r>
          </a:p>
          <a:p>
            <a:pPr algn="ctr">
              <a:spcBef>
                <a:spcPts val="1800"/>
              </a:spcBef>
            </a:pPr>
            <a:r>
              <a:rPr lang="fr-FR" sz="2400" dirty="0">
                <a:latin typeface="Arial" panose="020B0604020202020204" pitchFamily="34" charset="0"/>
                <a:ea typeface="Calibri" panose="020F0502020204030204" pitchFamily="34" charset="0"/>
                <a:cs typeface="Times New Roman" panose="02020603050405020304" pitchFamily="18" charset="0"/>
              </a:rPr>
              <a:t>=&gt; </a:t>
            </a:r>
            <a:r>
              <a:rPr lang="fr-FR" sz="2400" dirty="0">
                <a:effectLst/>
                <a:latin typeface="Arial" panose="020B0604020202020204" pitchFamily="34" charset="0"/>
                <a:ea typeface="Calibri" panose="020F0502020204030204" pitchFamily="34" charset="0"/>
                <a:cs typeface="Times New Roman" panose="02020603050405020304" pitchFamily="18" charset="0"/>
              </a:rPr>
              <a:t>L’amélioration continue est une démarche </a:t>
            </a:r>
            <a:r>
              <a:rPr lang="fr-FR" sz="2400" dirty="0">
                <a:effectLst/>
                <a:latin typeface="Arial" panose="020B0604020202020204" pitchFamily="34" charset="0"/>
                <a:ea typeface="Calibri" panose="020F0502020204030204" pitchFamily="34" charset="0"/>
                <a:cs typeface="Arial" panose="020B0604020202020204" pitchFamily="34" charset="0"/>
              </a:rPr>
              <a:t>qui vise à optimiser les performances des produits, des services et des processus en mettant en œuvre </a:t>
            </a:r>
            <a:r>
              <a:rPr lang="fr-FR" sz="2400" dirty="0">
                <a:effectLst/>
                <a:latin typeface="Arial" panose="020B0604020202020204" pitchFamily="34" charset="0"/>
                <a:ea typeface="Calibri" panose="020F0502020204030204" pitchFamily="34" charset="0"/>
                <a:cs typeface="Times New Roman" panose="02020603050405020304" pitchFamily="18" charset="0"/>
              </a:rPr>
              <a:t>des changements en douceur avec des </a:t>
            </a:r>
            <a:r>
              <a:rPr lang="fr-FR" sz="2400" b="1" dirty="0">
                <a:effectLst/>
                <a:latin typeface="Arial" panose="020B0604020202020204" pitchFamily="34" charset="0"/>
                <a:ea typeface="Calibri" panose="020F0502020204030204" pitchFamily="34" charset="0"/>
                <a:cs typeface="Times New Roman" panose="02020603050405020304" pitchFamily="18" charset="0"/>
              </a:rPr>
              <a:t>résultats concrets</a:t>
            </a:r>
            <a:r>
              <a:rPr lang="fr-FR" sz="2400" dirty="0">
                <a:effectLst/>
                <a:latin typeface="Arial" panose="020B0604020202020204" pitchFamily="34" charset="0"/>
                <a:ea typeface="Calibri" panose="020F0502020204030204" pitchFamily="34" charset="0"/>
                <a:cs typeface="Times New Roman" panose="02020603050405020304" pitchFamily="18" charset="0"/>
              </a:rPr>
              <a:t> tout en obtenant une </a:t>
            </a:r>
            <a:r>
              <a:rPr lang="fr-FR" sz="2400" b="1" dirty="0">
                <a:effectLst/>
                <a:latin typeface="Arial" panose="020B0604020202020204" pitchFamily="34" charset="0"/>
                <a:ea typeface="Calibri" panose="020F0502020204030204" pitchFamily="34" charset="0"/>
                <a:cs typeface="Times New Roman" panose="02020603050405020304" pitchFamily="18" charset="0"/>
              </a:rPr>
              <a:t>forte adhésion des collaborateurs</a:t>
            </a:r>
            <a:r>
              <a:rPr lang="fr-FR" sz="2400" dirty="0">
                <a:effectLst/>
                <a:latin typeface="Arial" panose="020B0604020202020204" pitchFamily="34" charset="0"/>
                <a:ea typeface="Calibri" panose="020F0502020204030204" pitchFamily="34" charset="0"/>
                <a:cs typeface="Times New Roman" panose="02020603050405020304" pitchFamily="18" charset="0"/>
              </a:rPr>
              <a:t>.</a:t>
            </a:r>
          </a:p>
          <a:p>
            <a:pPr algn="just">
              <a:spcBef>
                <a:spcPts val="1800"/>
              </a:spcBef>
            </a:pPr>
            <a:r>
              <a:rPr lang="fr-FR" sz="2400" dirty="0">
                <a:effectLst/>
                <a:latin typeface="Arial" panose="020B0604020202020204" pitchFamily="34" charset="0"/>
                <a:ea typeface="Calibri" panose="020F0502020204030204" pitchFamily="34" charset="0"/>
                <a:cs typeface="Arial" panose="020B0604020202020204" pitchFamily="34" charset="0"/>
              </a:rPr>
              <a:t>=&gt; Les avantages de l’amélioration continue sont nombreux : réduction des erreurs et dysfonctionnements ; réduction des coûts ; réduction du gaspillage des ressources ; création de valeur ; amélioration de la satisfaction client ; augmentation de la compétitivité, etc. </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190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24201"/>
            <a:ext cx="11667067" cy="500732"/>
          </a:xfrm>
        </p:spPr>
        <p:txBody>
          <a:bodyPr>
            <a:noAutofit/>
          </a:bodyPr>
          <a:lstStyle/>
          <a:p>
            <a:pPr>
              <a:lnSpc>
                <a:spcPct val="150000"/>
              </a:lnSpc>
              <a:spcBef>
                <a:spcPts val="600"/>
              </a:spcBef>
            </a:pPr>
            <a:r>
              <a:rPr lang="fr-FR" sz="2800" b="1" dirty="0">
                <a:latin typeface="Arial" panose="020B0604020202020204" pitchFamily="34" charset="0"/>
                <a:cs typeface="Arial" panose="020B0604020202020204" pitchFamily="34" charset="0"/>
              </a:rPr>
              <a:t>Chap. 4 . L’amélioration de l’organisation administrative</a:t>
            </a:r>
            <a:endParaRPr lang="fr-FR" sz="2800" dirty="0">
              <a:latin typeface="Arial" panose="020B0604020202020204" pitchFamily="34" charset="0"/>
              <a:cs typeface="Arial" panose="020B0604020202020204" pitchFamily="34" charset="0"/>
            </a:endParaRPr>
          </a:p>
        </p:txBody>
      </p:sp>
      <p:sp>
        <p:nvSpPr>
          <p:cNvPr id="3" name="Rectangle 2"/>
          <p:cNvSpPr>
            <a:spLocks noChangeArrowheads="1"/>
          </p:cNvSpPr>
          <p:nvPr/>
        </p:nvSpPr>
        <p:spPr bwMode="auto">
          <a:xfrm>
            <a:off x="152400" y="116477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graphicFrame>
        <p:nvGraphicFramePr>
          <p:cNvPr id="7" name="Diagramme 6"/>
          <p:cNvGraphicFramePr/>
          <p:nvPr/>
        </p:nvGraphicFramePr>
        <p:xfrm>
          <a:off x="5625465" y="10953539"/>
          <a:ext cx="1586865" cy="1322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3"/>
          <p:cNvSpPr>
            <a:spLocks noChangeArrowheads="1"/>
          </p:cNvSpPr>
          <p:nvPr/>
        </p:nvSpPr>
        <p:spPr bwMode="auto">
          <a:xfrm>
            <a:off x="118534" y="583242"/>
            <a:ext cx="795443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a:ln>
                  <a:noFill/>
                </a:ln>
                <a:solidFill>
                  <a:srgbClr val="FFFF00"/>
                </a:solidFill>
                <a:effectLst/>
                <a:ea typeface="Calibri" panose="020F0502020204030204" pitchFamily="34" charset="0"/>
                <a:cs typeface="Arial" panose="020B0604020202020204" pitchFamily="34" charset="0"/>
              </a:rPr>
              <a:t>1. Introduire l’amélioration continue</a:t>
            </a:r>
          </a:p>
        </p:txBody>
      </p:sp>
      <p:sp>
        <p:nvSpPr>
          <p:cNvPr id="8" name="ZoneTexte 7">
            <a:extLst>
              <a:ext uri="{FF2B5EF4-FFF2-40B4-BE49-F238E27FC236}">
                <a16:creationId xmlns:a16="http://schemas.microsoft.com/office/drawing/2014/main" id="{42C3394F-495A-7105-AE70-468A954EAF1F}"/>
              </a:ext>
            </a:extLst>
          </p:cNvPr>
          <p:cNvSpPr txBox="1"/>
          <p:nvPr/>
        </p:nvSpPr>
        <p:spPr>
          <a:xfrm>
            <a:off x="459346" y="1365162"/>
            <a:ext cx="7697274" cy="3908762"/>
          </a:xfrm>
          <a:prstGeom prst="rect">
            <a:avLst/>
          </a:prstGeom>
          <a:noFill/>
        </p:spPr>
        <p:txBody>
          <a:bodyPr wrap="square">
            <a:spAutoFit/>
          </a:bodyPr>
          <a:lstStyle/>
          <a:p>
            <a:pPr algn="ctr">
              <a:spcBef>
                <a:spcPts val="1800"/>
              </a:spcBef>
            </a:pPr>
            <a:r>
              <a:rPr lang="fr-FR" sz="2400" dirty="0">
                <a:effectLst/>
                <a:latin typeface="Arial" panose="020B0604020202020204" pitchFamily="34" charset="0"/>
                <a:ea typeface="Calibri" panose="020F0502020204030204" pitchFamily="34" charset="0"/>
                <a:cs typeface="Arial" panose="020B0604020202020204" pitchFamily="34" charset="0"/>
              </a:rPr>
              <a:t>La démarche est résumée dans la « roue de Deming » ou cycle PDCA. </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spcBef>
                <a:spcPts val="1800"/>
              </a:spcBef>
              <a:spcAft>
                <a:spcPts val="0"/>
              </a:spcAft>
              <a:buFont typeface="Arial" panose="020B0604020202020204" pitchFamily="34" charset="0"/>
              <a:buChar char="-"/>
            </a:pPr>
            <a:r>
              <a:rPr lang="fr-FR" sz="2400" b="1" dirty="0">
                <a:effectLst/>
                <a:latin typeface="Arial" panose="020B0604020202020204" pitchFamily="34" charset="0"/>
                <a:ea typeface="Calibri" panose="020F0502020204030204" pitchFamily="34" charset="0"/>
                <a:cs typeface="Times New Roman" panose="02020603050405020304" pitchFamily="18" charset="0"/>
              </a:rPr>
              <a:t>Planifier</a:t>
            </a:r>
            <a:r>
              <a:rPr lang="fr-FR" sz="2400" dirty="0">
                <a:effectLst/>
                <a:latin typeface="Arial" panose="020B0604020202020204" pitchFamily="34" charset="0"/>
                <a:ea typeface="Calibri" panose="020F0502020204030204" pitchFamily="34" charset="0"/>
                <a:cs typeface="Times New Roman" panose="02020603050405020304" pitchFamily="18" charset="0"/>
              </a:rPr>
              <a:t> : </a:t>
            </a:r>
            <a:r>
              <a:rPr lang="fr-FR" sz="2200" dirty="0">
                <a:effectLst/>
                <a:latin typeface="Arial" panose="020B0604020202020204" pitchFamily="34" charset="0"/>
                <a:ea typeface="Calibri" panose="020F0502020204030204" pitchFamily="34" charset="0"/>
                <a:cs typeface="Times New Roman" panose="02020603050405020304" pitchFamily="18" charset="0"/>
              </a:rPr>
              <a:t>prévoir et planifier les améliorations à réaliser.</a:t>
            </a:r>
          </a:p>
          <a:p>
            <a:pPr marL="342900" lvl="0" indent="-342900">
              <a:spcBef>
                <a:spcPts val="1800"/>
              </a:spcBef>
              <a:spcAft>
                <a:spcPts val="0"/>
              </a:spcAft>
              <a:buFont typeface="Arial" panose="020B0604020202020204" pitchFamily="34" charset="0"/>
              <a:buChar char="-"/>
            </a:pPr>
            <a:r>
              <a:rPr lang="fr-FR" sz="2400" b="1" dirty="0">
                <a:effectLst/>
                <a:latin typeface="Arial" panose="020B0604020202020204" pitchFamily="34" charset="0"/>
                <a:ea typeface="Calibri" panose="020F0502020204030204" pitchFamily="34" charset="0"/>
                <a:cs typeface="Times New Roman" panose="02020603050405020304" pitchFamily="18" charset="0"/>
              </a:rPr>
              <a:t>Déployer</a:t>
            </a:r>
            <a:r>
              <a:rPr lang="fr-FR" sz="2400" dirty="0">
                <a:effectLst/>
                <a:latin typeface="Arial" panose="020B0604020202020204" pitchFamily="34" charset="0"/>
                <a:ea typeface="Calibri" panose="020F0502020204030204" pitchFamily="34" charset="0"/>
                <a:cs typeface="Times New Roman" panose="02020603050405020304" pitchFamily="18" charset="0"/>
              </a:rPr>
              <a:t> : </a:t>
            </a:r>
            <a:r>
              <a:rPr lang="fr-FR" sz="2200" dirty="0">
                <a:effectLst/>
                <a:latin typeface="Arial" panose="020B0604020202020204" pitchFamily="34" charset="0"/>
                <a:ea typeface="Calibri" panose="020F0502020204030204" pitchFamily="34" charset="0"/>
                <a:cs typeface="Times New Roman" panose="02020603050405020304" pitchFamily="18" charset="0"/>
              </a:rPr>
              <a:t>expérimenter la solution sélectionnée</a:t>
            </a:r>
            <a:r>
              <a:rPr lang="fr-FR" sz="2400" dirty="0">
                <a:effectLst/>
                <a:latin typeface="Arial" panose="020B0604020202020204" pitchFamily="34" charset="0"/>
                <a:ea typeface="Calibri" panose="020F0502020204030204" pitchFamily="34" charset="0"/>
                <a:cs typeface="Times New Roman" panose="02020603050405020304" pitchFamily="18" charset="0"/>
              </a:rPr>
              <a:t>.</a:t>
            </a:r>
          </a:p>
          <a:p>
            <a:pPr marL="342900" lvl="0" indent="-342900">
              <a:spcBef>
                <a:spcPts val="1800"/>
              </a:spcBef>
              <a:spcAft>
                <a:spcPts val="0"/>
              </a:spcAft>
              <a:buFont typeface="Arial" panose="020B0604020202020204" pitchFamily="34" charset="0"/>
              <a:buChar char="-"/>
            </a:pPr>
            <a:r>
              <a:rPr lang="fr-FR" sz="2400" b="1" dirty="0">
                <a:effectLst/>
                <a:latin typeface="Arial" panose="020B0604020202020204" pitchFamily="34" charset="0"/>
                <a:ea typeface="Calibri" panose="020F0502020204030204" pitchFamily="34" charset="0"/>
                <a:cs typeface="Times New Roman" panose="02020603050405020304" pitchFamily="18" charset="0"/>
              </a:rPr>
              <a:t>Contrôler</a:t>
            </a:r>
            <a:r>
              <a:rPr lang="fr-FR" sz="2400" dirty="0">
                <a:effectLst/>
                <a:latin typeface="Arial" panose="020B0604020202020204" pitchFamily="34" charset="0"/>
                <a:ea typeface="Calibri" panose="020F0502020204030204" pitchFamily="34" charset="0"/>
                <a:cs typeface="Times New Roman" panose="02020603050405020304" pitchFamily="18" charset="0"/>
              </a:rPr>
              <a:t> : </a:t>
            </a:r>
            <a:r>
              <a:rPr lang="fr-FR" sz="2200" dirty="0">
                <a:effectLst/>
                <a:latin typeface="Arial" panose="020B0604020202020204" pitchFamily="34" charset="0"/>
                <a:ea typeface="Calibri" panose="020F0502020204030204" pitchFamily="34" charset="0"/>
                <a:cs typeface="Times New Roman" panose="02020603050405020304" pitchFamily="18" charset="0"/>
              </a:rPr>
              <a:t>contrôler la réalisation et la conformité aux objectifs. </a:t>
            </a:r>
          </a:p>
          <a:p>
            <a:pPr marL="342900" lvl="0" indent="-342900">
              <a:spcBef>
                <a:spcPts val="1800"/>
              </a:spcBef>
              <a:spcAft>
                <a:spcPts val="0"/>
              </a:spcAft>
              <a:buFont typeface="Arial" panose="020B0604020202020204" pitchFamily="34" charset="0"/>
              <a:buChar char="-"/>
            </a:pPr>
            <a:r>
              <a:rPr lang="fr-FR" sz="2400" b="1" dirty="0">
                <a:effectLst/>
                <a:latin typeface="Arial" panose="020B0604020202020204" pitchFamily="34" charset="0"/>
                <a:ea typeface="Calibri" panose="020F0502020204030204" pitchFamily="34" charset="0"/>
                <a:cs typeface="Times New Roman" panose="02020603050405020304" pitchFamily="18" charset="0"/>
              </a:rPr>
              <a:t>Agir</a:t>
            </a:r>
            <a:r>
              <a:rPr lang="fr-FR" sz="2400" dirty="0">
                <a:effectLst/>
                <a:latin typeface="Arial" panose="020B0604020202020204" pitchFamily="34" charset="0"/>
                <a:ea typeface="Calibri" panose="020F0502020204030204" pitchFamily="34" charset="0"/>
                <a:cs typeface="Times New Roman" panose="02020603050405020304" pitchFamily="18" charset="0"/>
              </a:rPr>
              <a:t> : </a:t>
            </a:r>
            <a:r>
              <a:rPr lang="fr-FR" sz="2200" dirty="0">
                <a:effectLst/>
                <a:latin typeface="Arial" panose="020B0604020202020204" pitchFamily="34" charset="0"/>
                <a:ea typeface="Calibri" panose="020F0502020204030204" pitchFamily="34" charset="0"/>
                <a:cs typeface="Times New Roman" panose="02020603050405020304" pitchFamily="18" charset="0"/>
              </a:rPr>
              <a:t>intégrer les changements aux processus et suivre la performance.</a:t>
            </a:r>
          </a:p>
        </p:txBody>
      </p:sp>
      <p:graphicFrame>
        <p:nvGraphicFramePr>
          <p:cNvPr id="4" name="Diagramme 3">
            <a:extLst>
              <a:ext uri="{FF2B5EF4-FFF2-40B4-BE49-F238E27FC236}">
                <a16:creationId xmlns:a16="http://schemas.microsoft.com/office/drawing/2014/main" id="{48674FFE-4CBE-7BA0-8C76-F34D83DCA9F3}"/>
              </a:ext>
            </a:extLst>
          </p:cNvPr>
          <p:cNvGraphicFramePr/>
          <p:nvPr>
            <p:extLst>
              <p:ext uri="{D42A27DB-BD31-4B8C-83A1-F6EECF244321}">
                <p14:modId xmlns:p14="http://schemas.microsoft.com/office/powerpoint/2010/main" val="2555764488"/>
              </p:ext>
            </p:extLst>
          </p:nvPr>
        </p:nvGraphicFramePr>
        <p:xfrm>
          <a:off x="8072967" y="2082249"/>
          <a:ext cx="3688872" cy="335263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411078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52400" y="116477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Rectangle 2"/>
          <p:cNvSpPr>
            <a:spLocks noChangeArrowheads="1"/>
          </p:cNvSpPr>
          <p:nvPr/>
        </p:nvSpPr>
        <p:spPr bwMode="auto">
          <a:xfrm>
            <a:off x="0" y="1090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graphicFrame>
        <p:nvGraphicFramePr>
          <p:cNvPr id="7" name="Diagramme 6"/>
          <p:cNvGraphicFramePr/>
          <p:nvPr/>
        </p:nvGraphicFramePr>
        <p:xfrm>
          <a:off x="5625465" y="10953539"/>
          <a:ext cx="1586865" cy="1322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ZoneTexte 7">
            <a:extLst>
              <a:ext uri="{FF2B5EF4-FFF2-40B4-BE49-F238E27FC236}">
                <a16:creationId xmlns:a16="http://schemas.microsoft.com/office/drawing/2014/main" id="{42C3394F-495A-7105-AE70-468A954EAF1F}"/>
              </a:ext>
            </a:extLst>
          </p:cNvPr>
          <p:cNvSpPr txBox="1"/>
          <p:nvPr/>
        </p:nvSpPr>
        <p:spPr>
          <a:xfrm>
            <a:off x="0" y="317124"/>
            <a:ext cx="11580254" cy="461665"/>
          </a:xfrm>
          <a:prstGeom prst="rect">
            <a:avLst/>
          </a:prstGeom>
          <a:noFill/>
        </p:spPr>
        <p:txBody>
          <a:bodyPr wrap="square">
            <a:spAutoFit/>
          </a:bodyPr>
          <a:lstStyle/>
          <a:p>
            <a:pPr algn="ctr">
              <a:spcBef>
                <a:spcPts val="600"/>
              </a:spcBef>
              <a:spcAft>
                <a:spcPts val="600"/>
              </a:spcAft>
            </a:pPr>
            <a:r>
              <a:rPr lang="fr-FR" sz="2400" dirty="0">
                <a:latin typeface="Arial" panose="020B0604020202020204" pitchFamily="34" charset="0"/>
                <a:ea typeface="Calibri" panose="020F0502020204030204" pitchFamily="34" charset="0"/>
                <a:cs typeface="Times New Roman" panose="02020603050405020304" pitchFamily="18" charset="0"/>
              </a:rPr>
              <a:t>A</a:t>
            </a:r>
            <a:r>
              <a:rPr lang="fr-FR" sz="2400" dirty="0">
                <a:effectLst/>
                <a:latin typeface="Arial" panose="020B0604020202020204" pitchFamily="34" charset="0"/>
                <a:ea typeface="Calibri" panose="020F0502020204030204" pitchFamily="34" charset="0"/>
                <a:cs typeface="Times New Roman" panose="02020603050405020304" pitchFamily="18" charset="0"/>
              </a:rPr>
              <a:t>vantages de la démarche d’amélioration continue</a:t>
            </a:r>
          </a:p>
        </p:txBody>
      </p:sp>
      <p:graphicFrame>
        <p:nvGraphicFramePr>
          <p:cNvPr id="4" name="Diagramme 3">
            <a:extLst>
              <a:ext uri="{FF2B5EF4-FFF2-40B4-BE49-F238E27FC236}">
                <a16:creationId xmlns:a16="http://schemas.microsoft.com/office/drawing/2014/main" id="{B78E13B8-9E4A-FC8F-BF77-008EE93211D3}"/>
              </a:ext>
            </a:extLst>
          </p:cNvPr>
          <p:cNvGraphicFramePr/>
          <p:nvPr>
            <p:extLst>
              <p:ext uri="{D42A27DB-BD31-4B8C-83A1-F6EECF244321}">
                <p14:modId xmlns:p14="http://schemas.microsoft.com/office/powerpoint/2010/main" val="2017037901"/>
              </p:ext>
            </p:extLst>
          </p:nvPr>
        </p:nvGraphicFramePr>
        <p:xfrm>
          <a:off x="152400" y="935864"/>
          <a:ext cx="11833538" cy="607882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414218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52400" y="116477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Rectangle 2"/>
          <p:cNvSpPr>
            <a:spLocks noChangeArrowheads="1"/>
          </p:cNvSpPr>
          <p:nvPr/>
        </p:nvSpPr>
        <p:spPr bwMode="auto">
          <a:xfrm>
            <a:off x="0" y="1090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graphicFrame>
        <p:nvGraphicFramePr>
          <p:cNvPr id="7" name="Diagramme 6"/>
          <p:cNvGraphicFramePr/>
          <p:nvPr/>
        </p:nvGraphicFramePr>
        <p:xfrm>
          <a:off x="5625465" y="10953539"/>
          <a:ext cx="1586865" cy="1322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ZoneTexte 7">
            <a:extLst>
              <a:ext uri="{FF2B5EF4-FFF2-40B4-BE49-F238E27FC236}">
                <a16:creationId xmlns:a16="http://schemas.microsoft.com/office/drawing/2014/main" id="{42C3394F-495A-7105-AE70-468A954EAF1F}"/>
              </a:ext>
            </a:extLst>
          </p:cNvPr>
          <p:cNvSpPr txBox="1"/>
          <p:nvPr/>
        </p:nvSpPr>
        <p:spPr>
          <a:xfrm>
            <a:off x="0" y="496909"/>
            <a:ext cx="11580254" cy="461665"/>
          </a:xfrm>
          <a:prstGeom prst="rect">
            <a:avLst/>
          </a:prstGeom>
          <a:noFill/>
        </p:spPr>
        <p:txBody>
          <a:bodyPr wrap="square">
            <a:spAutoFit/>
          </a:bodyPr>
          <a:lstStyle/>
          <a:p>
            <a:pPr algn="ctr">
              <a:spcBef>
                <a:spcPts val="600"/>
              </a:spcBef>
              <a:spcAft>
                <a:spcPts val="600"/>
              </a:spcAft>
            </a:pPr>
            <a:r>
              <a:rPr lang="fr-FR" sz="2400" dirty="0">
                <a:latin typeface="Arial" panose="020B0604020202020204" pitchFamily="34" charset="0"/>
                <a:ea typeface="Calibri" panose="020F0502020204030204" pitchFamily="34" charset="0"/>
                <a:cs typeface="Times New Roman" panose="02020603050405020304" pitchFamily="18" charset="0"/>
              </a:rPr>
              <a:t>A</a:t>
            </a:r>
            <a:r>
              <a:rPr lang="fr-FR" sz="2400" dirty="0">
                <a:effectLst/>
                <a:latin typeface="Arial" panose="020B0604020202020204" pitchFamily="34" charset="0"/>
                <a:ea typeface="Calibri" panose="020F0502020204030204" pitchFamily="34" charset="0"/>
                <a:cs typeface="Times New Roman" panose="02020603050405020304" pitchFamily="18" charset="0"/>
              </a:rPr>
              <a:t>vantages de la démarche d’amélioration continue</a:t>
            </a:r>
          </a:p>
        </p:txBody>
      </p:sp>
      <p:graphicFrame>
        <p:nvGraphicFramePr>
          <p:cNvPr id="4" name="Diagramme 3">
            <a:extLst>
              <a:ext uri="{FF2B5EF4-FFF2-40B4-BE49-F238E27FC236}">
                <a16:creationId xmlns:a16="http://schemas.microsoft.com/office/drawing/2014/main" id="{B78E13B8-9E4A-FC8F-BF77-008EE93211D3}"/>
              </a:ext>
            </a:extLst>
          </p:cNvPr>
          <p:cNvGraphicFramePr/>
          <p:nvPr>
            <p:extLst>
              <p:ext uri="{D42A27DB-BD31-4B8C-83A1-F6EECF244321}">
                <p14:modId xmlns:p14="http://schemas.microsoft.com/office/powerpoint/2010/main" val="193414298"/>
              </p:ext>
            </p:extLst>
          </p:nvPr>
        </p:nvGraphicFramePr>
        <p:xfrm>
          <a:off x="152400" y="987380"/>
          <a:ext cx="11833538" cy="526316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1802274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416</TotalTime>
  <Words>472</Words>
  <Application>Microsoft Office PowerPoint</Application>
  <PresentationFormat>Grand écran</PresentationFormat>
  <Paragraphs>39</Paragraphs>
  <Slides>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vt:i4>
      </vt:variant>
    </vt:vector>
  </HeadingPairs>
  <TitlesOfParts>
    <vt:vector size="9" baseType="lpstr">
      <vt:lpstr>Arial</vt:lpstr>
      <vt:lpstr>Calibri</vt:lpstr>
      <vt:lpstr>Century Gothic</vt:lpstr>
      <vt:lpstr>Wingdings 3</vt:lpstr>
      <vt:lpstr>Ion</vt:lpstr>
      <vt:lpstr>Chap. 4 . L’amélioration de l’organisation administrative</vt:lpstr>
      <vt:lpstr>Chap. 4 . L’amélioration de l’organisation administrative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34</cp:revision>
  <dcterms:created xsi:type="dcterms:W3CDTF">2014-01-16T23:14:09Z</dcterms:created>
  <dcterms:modified xsi:type="dcterms:W3CDTF">2024-01-24T21:16:13Z</dcterms:modified>
</cp:coreProperties>
</file>