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635" y="0"/>
            <a:ext cx="75616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3. Organiser les supports numériques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86872" y="1100666"/>
            <a:ext cx="107323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important d’organiser l’archivage des fichiers qui n’ont plus d’utilités immédiates, afin d’alléger les dossiers pour y conserver uniquement les fichiers qui correspondent à un besoin actuel.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y a lieu de distinguer le traitement à réaliser en fonction du type de fichiers à traiter :</a:t>
            </a:r>
            <a:endParaRPr lang="fr-F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263718"/>
              </p:ext>
            </p:extLst>
          </p:nvPr>
        </p:nvGraphicFramePr>
        <p:xfrm>
          <a:off x="536425" y="3107974"/>
          <a:ext cx="10907259" cy="318669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316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0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294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 de fichiers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à réaliser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Fichiers en cours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susceptibles d’être utilisés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Ils doivent rester dans les dossiers de travail sur le serveur.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610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Fichiers ancie</a:t>
                      </a:r>
                      <a:r>
                        <a:rPr lang="fr-FR" sz="180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 </a:t>
                      </a: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 doivent être conservés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Ces fichiers sont rangés dans un dossier </a:t>
                      </a: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Archive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dont l’arborescence recoupe souvent l’arborescence de travail habituel. 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Ceci allège les dossiers et accélère la recherche de fichiers.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L’archivage peut être sur un disque dur sur DVD ou en ligne.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96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Fichiers sans d’utilité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Ils peuvent être détruits.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214</TotalTime>
  <Words>134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41</cp:revision>
  <dcterms:created xsi:type="dcterms:W3CDTF">2014-01-14T07:42:30Z</dcterms:created>
  <dcterms:modified xsi:type="dcterms:W3CDTF">2024-01-12T22:41:32Z</dcterms:modified>
</cp:coreProperties>
</file>