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5"/>
  </p:notesMasterIdLst>
  <p:sldIdLst>
    <p:sldId id="262" r:id="rId2"/>
    <p:sldId id="266" r:id="rId3"/>
    <p:sldId id="267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E9639D4-E3E2-4D34-9284-5A2195B3D0D7}" styleName="Style clair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8" y="5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2032CDB-C2F1-4281-8EC2-3176725F41DD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3525754C-D9E8-421E-93AB-25ECD19FA691}">
      <dgm:prSet phldrT="[Texte]" custT="1"/>
      <dgm:spPr/>
      <dgm:t>
        <a:bodyPr/>
        <a:lstStyle/>
        <a:p>
          <a:pPr>
            <a:buClrTx/>
            <a:buSzTx/>
            <a:buFontTx/>
            <a:buNone/>
          </a:pPr>
          <a:r>
            <a:rPr kumimoji="0" lang="fr-FR" altLang="fr-FR" sz="24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Le dialogue peut être établi</a:t>
          </a:r>
          <a:endParaRPr lang="fr-FR" sz="2400" b="1" dirty="0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74D0BC5-5C2F-4567-A348-48F4100A64A5}" type="parTrans" cxnId="{9C2E5506-6BF3-4B97-9374-1ACE72AB9C8D}">
      <dgm:prSet/>
      <dgm:spPr/>
      <dgm:t>
        <a:bodyPr/>
        <a:lstStyle/>
        <a:p>
          <a:endParaRPr lang="fr-F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27309BE-9DD5-437C-8979-48D65FFD8DE0}" type="sibTrans" cxnId="{9C2E5506-6BF3-4B97-9374-1ACE72AB9C8D}">
      <dgm:prSet/>
      <dgm:spPr/>
      <dgm:t>
        <a:bodyPr/>
        <a:lstStyle/>
        <a:p>
          <a:endParaRPr lang="fr-F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229DD8D-D6E4-491B-9FCA-5C9B158F8B66}">
      <dgm:prSet custT="1"/>
      <dgm:spPr/>
      <dgm:t>
        <a:bodyPr/>
        <a:lstStyle/>
        <a:p>
          <a:r>
            <a:rPr kumimoji="0" lang="fr-FR" altLang="fr-FR" sz="2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de façon </a:t>
          </a:r>
          <a:r>
            <a:rPr kumimoji="0" lang="fr-FR" altLang="fr-FR" sz="20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descendante</a:t>
          </a:r>
          <a:r>
            <a:rPr kumimoji="0" lang="fr-FR" altLang="fr-FR" sz="2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, du manager vers ses employés : </a:t>
          </a:r>
          <a:r>
            <a:rPr kumimoji="0" lang="fr-FR" altLang="fr-FR" sz="2000" b="0" i="1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la note de service, les instructions professionnelles…</a:t>
          </a:r>
          <a:endParaRPr kumimoji="0" lang="fr-FR" altLang="fr-FR" sz="2000" b="0" i="0" u="none" strike="noStrike" cap="none" normalizeH="0" baseline="0" dirty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69839D0-44C3-4E67-B3BA-4F100F5CCA1E}" type="parTrans" cxnId="{805B26A1-28AA-4BD6-A760-5B755A260ACE}">
      <dgm:prSet/>
      <dgm:spPr/>
      <dgm:t>
        <a:bodyPr/>
        <a:lstStyle/>
        <a:p>
          <a:endParaRPr lang="fr-F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92FB4B5-3BB9-476A-A058-45996376CA68}" type="sibTrans" cxnId="{805B26A1-28AA-4BD6-A760-5B755A260ACE}">
      <dgm:prSet/>
      <dgm:spPr/>
      <dgm:t>
        <a:bodyPr/>
        <a:lstStyle/>
        <a:p>
          <a:endParaRPr lang="fr-F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700EDE7-E25A-487C-86FE-D34E16470177}">
      <dgm:prSet custT="1"/>
      <dgm:spPr/>
      <dgm:t>
        <a:bodyPr/>
        <a:lstStyle/>
        <a:p>
          <a:r>
            <a:rPr kumimoji="0" lang="fr-FR" altLang="fr-FR" sz="2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de façon </a:t>
          </a:r>
          <a:r>
            <a:rPr kumimoji="0" lang="fr-FR" altLang="fr-FR" sz="20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ascendante</a:t>
          </a:r>
          <a:r>
            <a:rPr kumimoji="0" lang="fr-FR" altLang="fr-FR" sz="2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, des salariés vers le directeur : compte rendu, note de synthèse, boîte à idées, etc.</a:t>
          </a:r>
          <a:endParaRPr kumimoji="0" lang="fr-FR" altLang="fr-FR" sz="2000" b="0" i="0" u="none" strike="noStrike" cap="none" normalizeH="0" baseline="0" dirty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B28F5D9-1C9E-4044-8D43-D5B073DD7E23}" type="parTrans" cxnId="{687D0BAC-FD30-4D67-A9C9-3CB0E6313147}">
      <dgm:prSet/>
      <dgm:spPr/>
      <dgm:t>
        <a:bodyPr/>
        <a:lstStyle/>
        <a:p>
          <a:endParaRPr lang="fr-F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2D328B9-E053-40CC-8235-FA423D036BE3}" type="sibTrans" cxnId="{687D0BAC-FD30-4D67-A9C9-3CB0E6313147}">
      <dgm:prSet/>
      <dgm:spPr/>
      <dgm:t>
        <a:bodyPr/>
        <a:lstStyle/>
        <a:p>
          <a:endParaRPr lang="fr-F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E476F2D-826E-44E5-B7EF-2229BA88A38A}">
      <dgm:prSet custT="1"/>
      <dgm:spPr/>
      <dgm:t>
        <a:bodyPr/>
        <a:lstStyle/>
        <a:p>
          <a:r>
            <a:rPr kumimoji="0" lang="fr-FR" altLang="fr-FR" sz="2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de façon </a:t>
          </a:r>
          <a:r>
            <a:rPr kumimoji="0" lang="fr-FR" altLang="fr-FR" sz="20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transversale</a:t>
          </a:r>
          <a:r>
            <a:rPr kumimoji="0" lang="fr-FR" altLang="fr-FR" sz="2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, entre salariés : courriers, méls, demandes d’informations, etc.</a:t>
          </a:r>
          <a:endParaRPr kumimoji="0" lang="fr-FR" altLang="fr-FR" sz="2000" b="0" i="0" u="none" strike="noStrike" cap="none" normalizeH="0" baseline="0" dirty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1F97F0D-813F-45F5-A3B8-8FCFAFDE1CD2}" type="parTrans" cxnId="{CC15ABAD-0439-41C4-881A-4DA4B945D66B}">
      <dgm:prSet/>
      <dgm:spPr/>
      <dgm:t>
        <a:bodyPr/>
        <a:lstStyle/>
        <a:p>
          <a:endParaRPr lang="fr-F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630B483-ADBD-4B22-902E-D92D10F26585}" type="sibTrans" cxnId="{CC15ABAD-0439-41C4-881A-4DA4B945D66B}">
      <dgm:prSet/>
      <dgm:spPr/>
      <dgm:t>
        <a:bodyPr/>
        <a:lstStyle/>
        <a:p>
          <a:endParaRPr lang="fr-F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750DA3B-B3B1-417B-9312-DD604AF08AF4}">
      <dgm:prSet custT="1"/>
      <dgm:spPr/>
      <dgm:t>
        <a:bodyPr/>
        <a:lstStyle/>
        <a:p>
          <a:r>
            <a:rPr kumimoji="0" lang="fr-FR" altLang="fr-FR" sz="20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=&gt; La circulation de l’information doit être organisée et respecter des règles établies</a:t>
          </a:r>
          <a:endParaRPr kumimoji="0" lang="fr-FR" altLang="fr-FR" sz="2000" b="1" i="0" u="none" strike="noStrike" cap="none" normalizeH="0" baseline="0" dirty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BA9D8FD-B4FB-48CC-BB6A-6596B392B292}" type="parTrans" cxnId="{F5B79230-B714-4A86-8C60-3FE0FA6AE03F}">
      <dgm:prSet/>
      <dgm:spPr/>
      <dgm:t>
        <a:bodyPr/>
        <a:lstStyle/>
        <a:p>
          <a:endParaRPr lang="fr-F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33B5EC9-9419-418E-A092-1DB1EA4178BB}" type="sibTrans" cxnId="{F5B79230-B714-4A86-8C60-3FE0FA6AE03F}">
      <dgm:prSet/>
      <dgm:spPr/>
      <dgm:t>
        <a:bodyPr/>
        <a:lstStyle/>
        <a:p>
          <a:endParaRPr lang="fr-F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087C08A-92D7-44F9-A42A-3D52D61DAC23}" type="pres">
      <dgm:prSet presAssocID="{12032CDB-C2F1-4281-8EC2-3176725F41D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3E6A1A8-DC9A-4994-966E-1E7524897679}" type="pres">
      <dgm:prSet presAssocID="{3525754C-D9E8-421E-93AB-25ECD19FA691}" presName="root" presStyleCnt="0"/>
      <dgm:spPr/>
    </dgm:pt>
    <dgm:pt modelId="{92B74D27-B187-4152-BAB6-603E22019A41}" type="pres">
      <dgm:prSet presAssocID="{3525754C-D9E8-421E-93AB-25ECD19FA691}" presName="rootComposite" presStyleCnt="0"/>
      <dgm:spPr/>
    </dgm:pt>
    <dgm:pt modelId="{9F36432F-1207-4B5A-A1B7-551F70753729}" type="pres">
      <dgm:prSet presAssocID="{3525754C-D9E8-421E-93AB-25ECD19FA691}" presName="rootText" presStyleLbl="node1" presStyleIdx="0" presStyleCnt="1" custScaleX="328018" custScaleY="49839" custLinFactNeighborX="2583" custLinFactNeighborY="1291"/>
      <dgm:spPr/>
    </dgm:pt>
    <dgm:pt modelId="{6AB25A0A-1B35-4567-8430-BCC38BE3A9F7}" type="pres">
      <dgm:prSet presAssocID="{3525754C-D9E8-421E-93AB-25ECD19FA691}" presName="rootConnector" presStyleLbl="node1" presStyleIdx="0" presStyleCnt="1"/>
      <dgm:spPr/>
    </dgm:pt>
    <dgm:pt modelId="{F419063C-CB5C-461C-A032-E47ECC2CF80B}" type="pres">
      <dgm:prSet presAssocID="{3525754C-D9E8-421E-93AB-25ECD19FA691}" presName="childShape" presStyleCnt="0"/>
      <dgm:spPr/>
    </dgm:pt>
    <dgm:pt modelId="{6433AF74-18B4-48CE-99A7-711DCC949F4F}" type="pres">
      <dgm:prSet presAssocID="{B69839D0-44C3-4E67-B3BA-4F100F5CCA1E}" presName="Name13" presStyleLbl="parChTrans1D2" presStyleIdx="0" presStyleCnt="4"/>
      <dgm:spPr/>
    </dgm:pt>
    <dgm:pt modelId="{DEF15C15-81FE-4A7D-8C5A-79752AF656AE}" type="pres">
      <dgm:prSet presAssocID="{F229DD8D-D6E4-491B-9FCA-5C9B158F8B66}" presName="childText" presStyleLbl="bgAcc1" presStyleIdx="0" presStyleCnt="4" custScaleX="507008" custScaleY="78445">
        <dgm:presLayoutVars>
          <dgm:bulletEnabled val="1"/>
        </dgm:presLayoutVars>
      </dgm:prSet>
      <dgm:spPr/>
    </dgm:pt>
    <dgm:pt modelId="{6D13B421-7EDB-491F-BC8E-4A6E82833DB0}" type="pres">
      <dgm:prSet presAssocID="{FB28F5D9-1C9E-4044-8D43-D5B073DD7E23}" presName="Name13" presStyleLbl="parChTrans1D2" presStyleIdx="1" presStyleCnt="4"/>
      <dgm:spPr/>
    </dgm:pt>
    <dgm:pt modelId="{437EB6C5-B69A-4B6D-8802-BE0624526B92}" type="pres">
      <dgm:prSet presAssocID="{A700EDE7-E25A-487C-86FE-D34E16470177}" presName="childText" presStyleLbl="bgAcc1" presStyleIdx="1" presStyleCnt="4" custScaleX="507008" custScaleY="78445">
        <dgm:presLayoutVars>
          <dgm:bulletEnabled val="1"/>
        </dgm:presLayoutVars>
      </dgm:prSet>
      <dgm:spPr/>
    </dgm:pt>
    <dgm:pt modelId="{6C27AA7A-6DC2-46AE-A3E4-9253F6AC50D4}" type="pres">
      <dgm:prSet presAssocID="{B1F97F0D-813F-45F5-A3B8-8FCFAFDE1CD2}" presName="Name13" presStyleLbl="parChTrans1D2" presStyleIdx="2" presStyleCnt="4"/>
      <dgm:spPr/>
    </dgm:pt>
    <dgm:pt modelId="{E6C88330-A7C9-44E7-970B-5A73B4765BD5}" type="pres">
      <dgm:prSet presAssocID="{0E476F2D-826E-44E5-B7EF-2229BA88A38A}" presName="childText" presStyleLbl="bgAcc1" presStyleIdx="2" presStyleCnt="4" custScaleX="507008" custScaleY="78445">
        <dgm:presLayoutVars>
          <dgm:bulletEnabled val="1"/>
        </dgm:presLayoutVars>
      </dgm:prSet>
      <dgm:spPr/>
    </dgm:pt>
    <dgm:pt modelId="{840AE057-F085-4223-93A2-FC72BA39C1FD}" type="pres">
      <dgm:prSet presAssocID="{6BA9D8FD-B4FB-48CC-BB6A-6596B392B292}" presName="Name13" presStyleLbl="parChTrans1D2" presStyleIdx="3" presStyleCnt="4"/>
      <dgm:spPr/>
    </dgm:pt>
    <dgm:pt modelId="{0871E9D8-4578-409E-B433-6A09B7694D06}" type="pres">
      <dgm:prSet presAssocID="{4750DA3B-B3B1-417B-9312-DD604AF08AF4}" presName="childText" presStyleLbl="bgAcc1" presStyleIdx="3" presStyleCnt="4" custScaleX="507008" custScaleY="78445">
        <dgm:presLayoutVars>
          <dgm:bulletEnabled val="1"/>
        </dgm:presLayoutVars>
      </dgm:prSet>
      <dgm:spPr/>
    </dgm:pt>
  </dgm:ptLst>
  <dgm:cxnLst>
    <dgm:cxn modelId="{9C2E5506-6BF3-4B97-9374-1ACE72AB9C8D}" srcId="{12032CDB-C2F1-4281-8EC2-3176725F41DD}" destId="{3525754C-D9E8-421E-93AB-25ECD19FA691}" srcOrd="0" destOrd="0" parTransId="{574D0BC5-5C2F-4567-A348-48F4100A64A5}" sibTransId="{627309BE-9DD5-437C-8979-48D65FFD8DE0}"/>
    <dgm:cxn modelId="{18C4030E-8B47-44BE-ABE7-F93F0A7D1FAC}" type="presOf" srcId="{A700EDE7-E25A-487C-86FE-D34E16470177}" destId="{437EB6C5-B69A-4B6D-8802-BE0624526B92}" srcOrd="0" destOrd="0" presId="urn:microsoft.com/office/officeart/2005/8/layout/hierarchy3"/>
    <dgm:cxn modelId="{4940AD2C-E989-4EAD-9629-BD5195FAF575}" type="presOf" srcId="{0E476F2D-826E-44E5-B7EF-2229BA88A38A}" destId="{E6C88330-A7C9-44E7-970B-5A73B4765BD5}" srcOrd="0" destOrd="0" presId="urn:microsoft.com/office/officeart/2005/8/layout/hierarchy3"/>
    <dgm:cxn modelId="{8F2D8330-DE57-4EF9-AA1B-9F479057906E}" type="presOf" srcId="{B69839D0-44C3-4E67-B3BA-4F100F5CCA1E}" destId="{6433AF74-18B4-48CE-99A7-711DCC949F4F}" srcOrd="0" destOrd="0" presId="urn:microsoft.com/office/officeart/2005/8/layout/hierarchy3"/>
    <dgm:cxn modelId="{F5B79230-B714-4A86-8C60-3FE0FA6AE03F}" srcId="{3525754C-D9E8-421E-93AB-25ECD19FA691}" destId="{4750DA3B-B3B1-417B-9312-DD604AF08AF4}" srcOrd="3" destOrd="0" parTransId="{6BA9D8FD-B4FB-48CC-BB6A-6596B392B292}" sibTransId="{133B5EC9-9419-418E-A092-1DB1EA4178BB}"/>
    <dgm:cxn modelId="{8E642F42-2F4C-4DB6-8021-4B7DD9FF9169}" type="presOf" srcId="{F229DD8D-D6E4-491B-9FCA-5C9B158F8B66}" destId="{DEF15C15-81FE-4A7D-8C5A-79752AF656AE}" srcOrd="0" destOrd="0" presId="urn:microsoft.com/office/officeart/2005/8/layout/hierarchy3"/>
    <dgm:cxn modelId="{5C1E1C82-EA20-4D28-89EB-25F54BA49289}" type="presOf" srcId="{3525754C-D9E8-421E-93AB-25ECD19FA691}" destId="{6AB25A0A-1B35-4567-8430-BCC38BE3A9F7}" srcOrd="1" destOrd="0" presId="urn:microsoft.com/office/officeart/2005/8/layout/hierarchy3"/>
    <dgm:cxn modelId="{DDB2718D-F32C-4038-AF0E-4822B0F032F5}" type="presOf" srcId="{FB28F5D9-1C9E-4044-8D43-D5B073DD7E23}" destId="{6D13B421-7EDB-491F-BC8E-4A6E82833DB0}" srcOrd="0" destOrd="0" presId="urn:microsoft.com/office/officeart/2005/8/layout/hierarchy3"/>
    <dgm:cxn modelId="{55321495-AB5B-4619-87CF-D305420FC034}" type="presOf" srcId="{3525754C-D9E8-421E-93AB-25ECD19FA691}" destId="{9F36432F-1207-4B5A-A1B7-551F70753729}" srcOrd="0" destOrd="0" presId="urn:microsoft.com/office/officeart/2005/8/layout/hierarchy3"/>
    <dgm:cxn modelId="{805B26A1-28AA-4BD6-A760-5B755A260ACE}" srcId="{3525754C-D9E8-421E-93AB-25ECD19FA691}" destId="{F229DD8D-D6E4-491B-9FCA-5C9B158F8B66}" srcOrd="0" destOrd="0" parTransId="{B69839D0-44C3-4E67-B3BA-4F100F5CCA1E}" sibTransId="{692FB4B5-3BB9-476A-A058-45996376CA68}"/>
    <dgm:cxn modelId="{9B47FFA1-E992-4FBB-A128-673C75320E70}" type="presOf" srcId="{B1F97F0D-813F-45F5-A3B8-8FCFAFDE1CD2}" destId="{6C27AA7A-6DC2-46AE-A3E4-9253F6AC50D4}" srcOrd="0" destOrd="0" presId="urn:microsoft.com/office/officeart/2005/8/layout/hierarchy3"/>
    <dgm:cxn modelId="{687D0BAC-FD30-4D67-A9C9-3CB0E6313147}" srcId="{3525754C-D9E8-421E-93AB-25ECD19FA691}" destId="{A700EDE7-E25A-487C-86FE-D34E16470177}" srcOrd="1" destOrd="0" parTransId="{FB28F5D9-1C9E-4044-8D43-D5B073DD7E23}" sibTransId="{F2D328B9-E053-40CC-8235-FA423D036BE3}"/>
    <dgm:cxn modelId="{CC15ABAD-0439-41C4-881A-4DA4B945D66B}" srcId="{3525754C-D9E8-421E-93AB-25ECD19FA691}" destId="{0E476F2D-826E-44E5-B7EF-2229BA88A38A}" srcOrd="2" destOrd="0" parTransId="{B1F97F0D-813F-45F5-A3B8-8FCFAFDE1CD2}" sibTransId="{9630B483-ADBD-4B22-902E-D92D10F26585}"/>
    <dgm:cxn modelId="{37B781D5-8EA4-4830-8644-A19ECBF43461}" type="presOf" srcId="{4750DA3B-B3B1-417B-9312-DD604AF08AF4}" destId="{0871E9D8-4578-409E-B433-6A09B7694D06}" srcOrd="0" destOrd="0" presId="urn:microsoft.com/office/officeart/2005/8/layout/hierarchy3"/>
    <dgm:cxn modelId="{64269DDC-D125-4A3B-9D3F-58090D07D5D4}" type="presOf" srcId="{12032CDB-C2F1-4281-8EC2-3176725F41DD}" destId="{6087C08A-92D7-44F9-A42A-3D52D61DAC23}" srcOrd="0" destOrd="0" presId="urn:microsoft.com/office/officeart/2005/8/layout/hierarchy3"/>
    <dgm:cxn modelId="{A800AAF8-C332-4A14-B980-A321D0539466}" type="presOf" srcId="{6BA9D8FD-B4FB-48CC-BB6A-6596B392B292}" destId="{840AE057-F085-4223-93A2-FC72BA39C1FD}" srcOrd="0" destOrd="0" presId="urn:microsoft.com/office/officeart/2005/8/layout/hierarchy3"/>
    <dgm:cxn modelId="{68778735-808C-4BB4-9879-1356841A2556}" type="presParOf" srcId="{6087C08A-92D7-44F9-A42A-3D52D61DAC23}" destId="{C3E6A1A8-DC9A-4994-966E-1E7524897679}" srcOrd="0" destOrd="0" presId="urn:microsoft.com/office/officeart/2005/8/layout/hierarchy3"/>
    <dgm:cxn modelId="{773114F3-A9F2-47A8-9E38-611F8485423C}" type="presParOf" srcId="{C3E6A1A8-DC9A-4994-966E-1E7524897679}" destId="{92B74D27-B187-4152-BAB6-603E22019A41}" srcOrd="0" destOrd="0" presId="urn:microsoft.com/office/officeart/2005/8/layout/hierarchy3"/>
    <dgm:cxn modelId="{48CD068D-CF4E-4EAA-BDED-650E262FDB5A}" type="presParOf" srcId="{92B74D27-B187-4152-BAB6-603E22019A41}" destId="{9F36432F-1207-4B5A-A1B7-551F70753729}" srcOrd="0" destOrd="0" presId="urn:microsoft.com/office/officeart/2005/8/layout/hierarchy3"/>
    <dgm:cxn modelId="{B9FE4CAC-6F7B-42C4-9852-B0E957600C6C}" type="presParOf" srcId="{92B74D27-B187-4152-BAB6-603E22019A41}" destId="{6AB25A0A-1B35-4567-8430-BCC38BE3A9F7}" srcOrd="1" destOrd="0" presId="urn:microsoft.com/office/officeart/2005/8/layout/hierarchy3"/>
    <dgm:cxn modelId="{C4F06F1B-C609-4BAC-B472-1511007BFE84}" type="presParOf" srcId="{C3E6A1A8-DC9A-4994-966E-1E7524897679}" destId="{F419063C-CB5C-461C-A032-E47ECC2CF80B}" srcOrd="1" destOrd="0" presId="urn:microsoft.com/office/officeart/2005/8/layout/hierarchy3"/>
    <dgm:cxn modelId="{E261B8F4-C849-4236-B126-B1222FD2D8F9}" type="presParOf" srcId="{F419063C-CB5C-461C-A032-E47ECC2CF80B}" destId="{6433AF74-18B4-48CE-99A7-711DCC949F4F}" srcOrd="0" destOrd="0" presId="urn:microsoft.com/office/officeart/2005/8/layout/hierarchy3"/>
    <dgm:cxn modelId="{B72BD74D-495D-4DD4-9C2D-842048BDE0CE}" type="presParOf" srcId="{F419063C-CB5C-461C-A032-E47ECC2CF80B}" destId="{DEF15C15-81FE-4A7D-8C5A-79752AF656AE}" srcOrd="1" destOrd="0" presId="urn:microsoft.com/office/officeart/2005/8/layout/hierarchy3"/>
    <dgm:cxn modelId="{86A16E02-6526-4341-862F-FED517110605}" type="presParOf" srcId="{F419063C-CB5C-461C-A032-E47ECC2CF80B}" destId="{6D13B421-7EDB-491F-BC8E-4A6E82833DB0}" srcOrd="2" destOrd="0" presId="urn:microsoft.com/office/officeart/2005/8/layout/hierarchy3"/>
    <dgm:cxn modelId="{1DE111AB-68B3-4137-898A-5DD1239DD6F2}" type="presParOf" srcId="{F419063C-CB5C-461C-A032-E47ECC2CF80B}" destId="{437EB6C5-B69A-4B6D-8802-BE0624526B92}" srcOrd="3" destOrd="0" presId="urn:microsoft.com/office/officeart/2005/8/layout/hierarchy3"/>
    <dgm:cxn modelId="{CECA7A57-6A68-46BA-8043-CF31B5D92C38}" type="presParOf" srcId="{F419063C-CB5C-461C-A032-E47ECC2CF80B}" destId="{6C27AA7A-6DC2-46AE-A3E4-9253F6AC50D4}" srcOrd="4" destOrd="0" presId="urn:microsoft.com/office/officeart/2005/8/layout/hierarchy3"/>
    <dgm:cxn modelId="{66C7CB48-136A-4F2B-B34E-52C252316D27}" type="presParOf" srcId="{F419063C-CB5C-461C-A032-E47ECC2CF80B}" destId="{E6C88330-A7C9-44E7-970B-5A73B4765BD5}" srcOrd="5" destOrd="0" presId="urn:microsoft.com/office/officeart/2005/8/layout/hierarchy3"/>
    <dgm:cxn modelId="{D137FD68-406B-4E5A-A5BB-131B732869EF}" type="presParOf" srcId="{F419063C-CB5C-461C-A032-E47ECC2CF80B}" destId="{840AE057-F085-4223-93A2-FC72BA39C1FD}" srcOrd="6" destOrd="0" presId="urn:microsoft.com/office/officeart/2005/8/layout/hierarchy3"/>
    <dgm:cxn modelId="{C89BC5BB-8DBE-4F54-A1F3-0A28D562EBC8}" type="presParOf" srcId="{F419063C-CB5C-461C-A032-E47ECC2CF80B}" destId="{0871E9D8-4578-409E-B433-6A09B7694D06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192BE29-F326-4513-B196-04C38F96130C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8D12558-F0DE-4F2E-A1AA-E610E668E092}">
      <dgm:prSet custT="1"/>
      <dgm:spPr/>
      <dgm:t>
        <a:bodyPr/>
        <a:lstStyle/>
        <a:p>
          <a:r>
            <a:rPr lang="fr-FR" sz="1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Règles à respecter en situation de communication</a:t>
          </a:r>
        </a:p>
      </dgm:t>
    </dgm:pt>
    <dgm:pt modelId="{4A4FCF96-67E5-4778-B981-63681349F56E}" type="parTrans" cxnId="{E92E170A-FE4C-4FB1-87A9-4010CBE1EE65}">
      <dgm:prSet/>
      <dgm:spPr/>
      <dgm:t>
        <a:bodyPr/>
        <a:lstStyle/>
        <a:p>
          <a:endParaRPr lang="fr-FR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951FDD2-82A7-44E2-9751-110D18F46BE8}" type="sibTrans" cxnId="{E92E170A-FE4C-4FB1-87A9-4010CBE1EE65}">
      <dgm:prSet/>
      <dgm:spPr/>
      <dgm:t>
        <a:bodyPr/>
        <a:lstStyle/>
        <a:p>
          <a:endParaRPr lang="fr-FR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A5648FA-1641-4039-9DD7-216FC9A7B9DA}">
      <dgm:prSet custT="1"/>
      <dgm:spPr/>
      <dgm:t>
        <a:bodyPr/>
        <a:lstStyle/>
        <a:p>
          <a:pPr algn="l"/>
          <a:r>
            <a:rPr lang="fr-FR" sz="1600" b="1" i="0" u="none" dirty="0">
              <a:latin typeface="Arial" panose="020B0604020202020204" pitchFamily="34" charset="0"/>
              <a:cs typeface="Arial" panose="020B0604020202020204" pitchFamily="34" charset="0"/>
            </a:rPr>
            <a:t>Ne pas avoir plusieurs objets, </a:t>
          </a:r>
          <a:endParaRPr lang="fr-FR" sz="1600" b="0" i="0" u="none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39CEDC2-DC47-4C54-A9CF-5C18737080A7}" type="parTrans" cxnId="{FC732FF2-1E56-4EE1-A981-4C23F7917A32}">
      <dgm:prSet/>
      <dgm:spPr/>
      <dgm:t>
        <a:bodyPr/>
        <a:lstStyle/>
        <a:p>
          <a:endParaRPr lang="fr-FR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6A4DD79-FC20-4521-BC54-BC8B2218B746}" type="sibTrans" cxnId="{FC732FF2-1E56-4EE1-A981-4C23F7917A32}">
      <dgm:prSet/>
      <dgm:spPr/>
      <dgm:t>
        <a:bodyPr/>
        <a:lstStyle/>
        <a:p>
          <a:endParaRPr lang="fr-FR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97CE603-2D1D-44AD-B02C-82430476751C}">
      <dgm:prSet custT="1"/>
      <dgm:spPr/>
      <dgm:t>
        <a:bodyPr/>
        <a:lstStyle/>
        <a:p>
          <a:pPr algn="l"/>
          <a:r>
            <a:rPr lang="fr-FR" sz="1600" b="1" i="0" u="none" dirty="0">
              <a:latin typeface="Arial" panose="020B0604020202020204" pitchFamily="34" charset="0"/>
              <a:cs typeface="Arial" panose="020B0604020202020204" pitchFamily="34" charset="0"/>
            </a:rPr>
            <a:t>Faire un plan même s’il n’est pas numéroté,</a:t>
          </a:r>
          <a:endParaRPr lang="fr-FR" sz="1600" b="0" i="0" u="none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AD7433F-073C-4F7A-82C2-1A20AE5C6DD8}" type="parTrans" cxnId="{B2212BC5-C097-47C6-8153-0234B5DD9033}">
      <dgm:prSet/>
      <dgm:spPr/>
      <dgm:t>
        <a:bodyPr/>
        <a:lstStyle/>
        <a:p>
          <a:endParaRPr lang="fr-FR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43CC8E3-B14F-4E0A-A09F-0AACAA7FF670}" type="sibTrans" cxnId="{B2212BC5-C097-47C6-8153-0234B5DD9033}">
      <dgm:prSet/>
      <dgm:spPr/>
      <dgm:t>
        <a:bodyPr/>
        <a:lstStyle/>
        <a:p>
          <a:endParaRPr lang="fr-FR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A7C1244-B205-4C08-A11C-CC95D77D1B45}">
      <dgm:prSet custT="1"/>
      <dgm:spPr/>
      <dgm:t>
        <a:bodyPr/>
        <a:lstStyle/>
        <a:p>
          <a:pPr algn="l"/>
          <a:r>
            <a:rPr lang="fr-FR" sz="1600" b="1" i="0" u="none" dirty="0">
              <a:latin typeface="Arial" panose="020B0604020202020204" pitchFamily="34" charset="0"/>
              <a:cs typeface="Arial" panose="020B0604020202020204" pitchFamily="34" charset="0"/>
            </a:rPr>
            <a:t>Faire un rapide historique, s’il y a un antécédent avec le destinataire,</a:t>
          </a:r>
          <a:endParaRPr lang="fr-FR" sz="1600" b="0" i="0" u="none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E05CE3C-E0A5-49A2-ACCE-72423172252A}" type="parTrans" cxnId="{EB3563E1-523A-4242-9FE4-C3135AF8890F}">
      <dgm:prSet/>
      <dgm:spPr/>
      <dgm:t>
        <a:bodyPr/>
        <a:lstStyle/>
        <a:p>
          <a:endParaRPr lang="fr-FR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6620AC5-66E2-4216-ABCA-553B511FC76D}" type="sibTrans" cxnId="{EB3563E1-523A-4242-9FE4-C3135AF8890F}">
      <dgm:prSet/>
      <dgm:spPr/>
      <dgm:t>
        <a:bodyPr/>
        <a:lstStyle/>
        <a:p>
          <a:endParaRPr lang="fr-FR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E9224B0-A64F-4351-996A-48E799A4AFD4}">
      <dgm:prSet custT="1"/>
      <dgm:spPr/>
      <dgm:t>
        <a:bodyPr/>
        <a:lstStyle/>
        <a:p>
          <a:pPr algn="l"/>
          <a:r>
            <a:rPr lang="fr-FR" sz="1600" b="1" i="0" u="none" dirty="0">
              <a:latin typeface="Arial" panose="020B0604020202020204" pitchFamily="34" charset="0"/>
              <a:cs typeface="Arial" panose="020B0604020202020204" pitchFamily="34" charset="0"/>
            </a:rPr>
            <a:t>Bien choisir les mots utilisés, éviter les sigles spécifiques au domaine ou à l’entreprise,</a:t>
          </a:r>
          <a:endParaRPr lang="fr-FR" sz="1600" b="0" i="0" u="none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CD48F8E-0E0A-4339-BA74-FE21A24B8A1C}" type="parTrans" cxnId="{AF875377-035E-497F-B01C-0FD0D7FE2A72}">
      <dgm:prSet/>
      <dgm:spPr/>
      <dgm:t>
        <a:bodyPr/>
        <a:lstStyle/>
        <a:p>
          <a:endParaRPr lang="fr-FR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8F3F375-0925-4073-8D44-0BA3CAF945A0}" type="sibTrans" cxnId="{AF875377-035E-497F-B01C-0FD0D7FE2A72}">
      <dgm:prSet/>
      <dgm:spPr/>
      <dgm:t>
        <a:bodyPr/>
        <a:lstStyle/>
        <a:p>
          <a:endParaRPr lang="fr-FR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ABA2905-42D8-4B96-9B2B-8F5CA487EFAA}">
      <dgm:prSet custT="1"/>
      <dgm:spPr/>
      <dgm:t>
        <a:bodyPr/>
        <a:lstStyle/>
        <a:p>
          <a:pPr algn="l"/>
          <a:r>
            <a:rPr lang="fr-FR" sz="1600" b="1" i="0" u="none" dirty="0">
              <a:latin typeface="Arial" panose="020B0604020202020204" pitchFamily="34" charset="0"/>
              <a:cs typeface="Arial" panose="020B0604020202020204" pitchFamily="34" charset="0"/>
            </a:rPr>
            <a:t>Faire des phrases courtes et claires,</a:t>
          </a:r>
          <a:endParaRPr lang="fr-FR" sz="1600" b="0" i="0" u="none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5E62D76-C3C2-4DF9-8E96-1EC2D136AEC4}" type="parTrans" cxnId="{A87D9F39-F1CC-49DE-86CE-117732ABDD35}">
      <dgm:prSet/>
      <dgm:spPr/>
      <dgm:t>
        <a:bodyPr/>
        <a:lstStyle/>
        <a:p>
          <a:endParaRPr lang="fr-FR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052335F-F3DA-4660-BA88-434942FA6369}" type="sibTrans" cxnId="{A87D9F39-F1CC-49DE-86CE-117732ABDD35}">
      <dgm:prSet/>
      <dgm:spPr/>
      <dgm:t>
        <a:bodyPr/>
        <a:lstStyle/>
        <a:p>
          <a:endParaRPr lang="fr-FR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A9B13FF-5E4E-4AFF-83FD-2D36AB72C309}">
      <dgm:prSet custT="1"/>
      <dgm:spPr/>
      <dgm:t>
        <a:bodyPr/>
        <a:lstStyle/>
        <a:p>
          <a:pPr algn="l"/>
          <a:r>
            <a:rPr lang="fr-FR" sz="1600" b="1" i="0" u="none" dirty="0">
              <a:latin typeface="Arial" panose="020B0604020202020204" pitchFamily="34" charset="0"/>
              <a:cs typeface="Arial" panose="020B0604020202020204" pitchFamily="34" charset="0"/>
            </a:rPr>
            <a:t>Utiliser un ton courtois et juste,</a:t>
          </a:r>
          <a:endParaRPr lang="fr-FR" sz="1600" b="0" i="0" u="none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CF10010-F650-4049-847A-855100155CEA}" type="parTrans" cxnId="{AEE22670-1594-4342-AF12-28F34AD814C7}">
      <dgm:prSet/>
      <dgm:spPr/>
      <dgm:t>
        <a:bodyPr/>
        <a:lstStyle/>
        <a:p>
          <a:endParaRPr lang="fr-FR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D775788-5BA6-4D52-B87B-8F3D369508EC}" type="sibTrans" cxnId="{AEE22670-1594-4342-AF12-28F34AD814C7}">
      <dgm:prSet/>
      <dgm:spPr/>
      <dgm:t>
        <a:bodyPr/>
        <a:lstStyle/>
        <a:p>
          <a:endParaRPr lang="fr-FR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928C611-BC4C-4B9D-8DFD-8EA35BEA55A1}">
      <dgm:prSet custT="1"/>
      <dgm:spPr/>
      <dgm:t>
        <a:bodyPr/>
        <a:lstStyle/>
        <a:p>
          <a:pPr algn="l"/>
          <a:r>
            <a:rPr lang="fr-FR" sz="1600" b="1" i="0" u="none" dirty="0">
              <a:latin typeface="Arial" panose="020B0604020202020204" pitchFamily="34" charset="0"/>
              <a:cs typeface="Arial" panose="020B0604020202020204" pitchFamily="34" charset="0"/>
            </a:rPr>
            <a:t>Ne pas faire preuve de familiarité,</a:t>
          </a:r>
          <a:endParaRPr lang="fr-FR" sz="1600" b="0" i="0" u="none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478A354-4CC9-4159-A978-DBA2AA126BB5}" type="parTrans" cxnId="{92C1CFDA-5CD4-453C-A96E-DED4510CD0DC}">
      <dgm:prSet/>
      <dgm:spPr/>
      <dgm:t>
        <a:bodyPr/>
        <a:lstStyle/>
        <a:p>
          <a:endParaRPr lang="fr-FR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7967615-1E5E-477D-9EFD-22C5D3BCE977}" type="sibTrans" cxnId="{92C1CFDA-5CD4-453C-A96E-DED4510CD0DC}">
      <dgm:prSet/>
      <dgm:spPr/>
      <dgm:t>
        <a:bodyPr/>
        <a:lstStyle/>
        <a:p>
          <a:endParaRPr lang="fr-FR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B45BD73-45A5-464A-93ED-62C00F60BD3C}">
      <dgm:prSet custT="1"/>
      <dgm:spPr/>
      <dgm:t>
        <a:bodyPr/>
        <a:lstStyle/>
        <a:p>
          <a:pPr algn="l"/>
          <a:r>
            <a:rPr lang="fr-FR" sz="1600" b="1" i="0" u="none" dirty="0">
              <a:latin typeface="Arial" panose="020B0604020202020204" pitchFamily="34" charset="0"/>
              <a:cs typeface="Arial" panose="020B0604020202020204" pitchFamily="34" charset="0"/>
            </a:rPr>
            <a:t>Utiliser des mots positifs, des formes affirmatives,</a:t>
          </a:r>
          <a:endParaRPr lang="fr-FR" sz="1600" b="0" i="0" u="none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F2764A9-98B0-47AC-98F3-6CC0862279FD}" type="parTrans" cxnId="{73A69D36-14C2-49E7-90C6-CF5A8EB36277}">
      <dgm:prSet/>
      <dgm:spPr/>
      <dgm:t>
        <a:bodyPr/>
        <a:lstStyle/>
        <a:p>
          <a:endParaRPr lang="fr-FR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D886A27-E759-4C11-A9C3-822EF560A8D9}" type="sibTrans" cxnId="{73A69D36-14C2-49E7-90C6-CF5A8EB36277}">
      <dgm:prSet/>
      <dgm:spPr/>
      <dgm:t>
        <a:bodyPr/>
        <a:lstStyle/>
        <a:p>
          <a:endParaRPr lang="fr-FR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B87A304-1D5C-4714-9180-2B20C201B866}">
      <dgm:prSet custT="1"/>
      <dgm:spPr/>
      <dgm:t>
        <a:bodyPr/>
        <a:lstStyle/>
        <a:p>
          <a:pPr algn="l"/>
          <a:r>
            <a:rPr lang="fr-FR" sz="1600" b="1" i="0" u="none" dirty="0">
              <a:latin typeface="Arial" panose="020B0604020202020204" pitchFamily="34" charset="0"/>
              <a:cs typeface="Arial" panose="020B0604020202020204" pitchFamily="34" charset="0"/>
            </a:rPr>
            <a:t>Vérifier l’orthographe, la ponctuation et respecter les normes,</a:t>
          </a:r>
          <a:endParaRPr lang="fr-FR" sz="1600" b="0" i="0" u="none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2C1AE1A-0397-4D8E-B91D-CA77D4CCDBAA}" type="parTrans" cxnId="{BB82C317-2D67-42D0-842E-D6EFAEA7F130}">
      <dgm:prSet/>
      <dgm:spPr/>
      <dgm:t>
        <a:bodyPr/>
        <a:lstStyle/>
        <a:p>
          <a:endParaRPr lang="fr-FR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4B40592-85A1-4137-9556-A838B4AE43E5}" type="sibTrans" cxnId="{BB82C317-2D67-42D0-842E-D6EFAEA7F130}">
      <dgm:prSet/>
      <dgm:spPr/>
      <dgm:t>
        <a:bodyPr/>
        <a:lstStyle/>
        <a:p>
          <a:endParaRPr lang="fr-FR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30F617D-CA2B-4099-9089-F9B94B16FFDF}">
      <dgm:prSet custT="1"/>
      <dgm:spPr/>
      <dgm:t>
        <a:bodyPr/>
        <a:lstStyle/>
        <a:p>
          <a:pPr algn="l"/>
          <a:r>
            <a:rPr lang="fr-FR" sz="1600" b="1" i="0" u="none" dirty="0">
              <a:latin typeface="Arial" panose="020B0604020202020204" pitchFamily="34" charset="0"/>
              <a:cs typeface="Arial" panose="020B0604020202020204" pitchFamily="34" charset="0"/>
            </a:rPr>
            <a:t>Ne pas écrire de phrases en majuscules, seuls les noms propres ou les noms communs qui suscitent de la considération auront la première lettre en majuscule,</a:t>
          </a:r>
          <a:endParaRPr lang="fr-FR" sz="1600" b="0" i="0" u="none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44CB1F4-4E8C-4827-9DEA-A276F40A2013}" type="parTrans" cxnId="{8310DAF8-B81F-4D8B-A5D3-C614750428E4}">
      <dgm:prSet/>
      <dgm:spPr/>
      <dgm:t>
        <a:bodyPr/>
        <a:lstStyle/>
        <a:p>
          <a:endParaRPr lang="fr-FR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1335882-6672-43C1-8F0D-56E844B62C48}" type="sibTrans" cxnId="{8310DAF8-B81F-4D8B-A5D3-C614750428E4}">
      <dgm:prSet/>
      <dgm:spPr/>
      <dgm:t>
        <a:bodyPr/>
        <a:lstStyle/>
        <a:p>
          <a:endParaRPr lang="fr-FR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CA9BBC6-864C-47D5-836A-06C82BC337F4}">
      <dgm:prSet custT="1"/>
      <dgm:spPr/>
      <dgm:t>
        <a:bodyPr/>
        <a:lstStyle/>
        <a:p>
          <a:pPr algn="l"/>
          <a:r>
            <a:rPr lang="fr-FR" sz="1600" b="1" i="0" u="none" dirty="0">
              <a:latin typeface="Arial" panose="020B0604020202020204" pitchFamily="34" charset="0"/>
              <a:cs typeface="Arial" panose="020B0604020202020204" pitchFamily="34" charset="0"/>
            </a:rPr>
            <a:t>Faire attention au contenu du message car il porte l’image de son auteur. </a:t>
          </a:r>
          <a:endParaRPr lang="fr-FR" sz="1600" b="0" i="0" u="none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DB7E057-6441-4163-8557-F4EA834F03CF}" type="parTrans" cxnId="{68FC8F1E-DF00-44F0-82F9-4D72976C3E9F}">
      <dgm:prSet/>
      <dgm:spPr/>
      <dgm:t>
        <a:bodyPr/>
        <a:lstStyle/>
        <a:p>
          <a:endParaRPr lang="fr-FR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587B620-683A-49AB-9F13-9BE1CA216AC8}" type="sibTrans" cxnId="{68FC8F1E-DF00-44F0-82F9-4D72976C3E9F}">
      <dgm:prSet/>
      <dgm:spPr/>
      <dgm:t>
        <a:bodyPr/>
        <a:lstStyle/>
        <a:p>
          <a:endParaRPr lang="fr-FR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51725DE-0CB7-41D5-875B-53A8BF6E0C27}">
      <dgm:prSet custT="1"/>
      <dgm:spPr/>
      <dgm:t>
        <a:bodyPr/>
        <a:lstStyle/>
        <a:p>
          <a:pPr algn="l"/>
          <a:r>
            <a:rPr lang="fr-FR" sz="1600" b="1" i="0" u="none" dirty="0">
              <a:latin typeface="Arial" panose="020B0604020202020204" pitchFamily="34" charset="0"/>
              <a:cs typeface="Arial" panose="020B0604020202020204" pitchFamily="34" charset="0"/>
            </a:rPr>
            <a:t>Donner envie au destinataire de lire le document. Il doit être attractif et intéressant.</a:t>
          </a:r>
          <a:endParaRPr lang="fr-FR" sz="1600" b="0" i="0" u="none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DCC03B2-AF6A-4A18-9E98-22D680F0BAF5}" type="parTrans" cxnId="{18B22D01-7602-4DDB-8681-7FB819387396}">
      <dgm:prSet/>
      <dgm:spPr/>
      <dgm:t>
        <a:bodyPr/>
        <a:lstStyle/>
        <a:p>
          <a:endParaRPr lang="fr-FR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19E440E-9102-4812-81FF-0C52AAA07513}" type="sibTrans" cxnId="{18B22D01-7602-4DDB-8681-7FB819387396}">
      <dgm:prSet/>
      <dgm:spPr/>
      <dgm:t>
        <a:bodyPr/>
        <a:lstStyle/>
        <a:p>
          <a:endParaRPr lang="fr-FR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A14067A-2470-4264-A661-583604B5689A}" type="pres">
      <dgm:prSet presAssocID="{7192BE29-F326-4513-B196-04C38F96130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FE22C98-4318-4AB6-8A01-87907F28F3E1}" type="pres">
      <dgm:prSet presAssocID="{58D12558-F0DE-4F2E-A1AA-E610E668E092}" presName="root" presStyleCnt="0"/>
      <dgm:spPr/>
    </dgm:pt>
    <dgm:pt modelId="{EEE48A64-70C3-4712-BFF4-C52B5ABE41CE}" type="pres">
      <dgm:prSet presAssocID="{58D12558-F0DE-4F2E-A1AA-E610E668E092}" presName="rootComposite" presStyleCnt="0"/>
      <dgm:spPr/>
    </dgm:pt>
    <dgm:pt modelId="{17D2D41E-FD2F-4EBD-AC3B-21621AD2A79F}" type="pres">
      <dgm:prSet presAssocID="{58D12558-F0DE-4F2E-A1AA-E610E668E092}" presName="rootText" presStyleLbl="node1" presStyleIdx="0" presStyleCnt="1" custScaleX="906354"/>
      <dgm:spPr/>
    </dgm:pt>
    <dgm:pt modelId="{BB39C4FD-865B-4617-A088-FA40FA7B963C}" type="pres">
      <dgm:prSet presAssocID="{58D12558-F0DE-4F2E-A1AA-E610E668E092}" presName="rootConnector" presStyleLbl="node1" presStyleIdx="0" presStyleCnt="1"/>
      <dgm:spPr/>
    </dgm:pt>
    <dgm:pt modelId="{F5307C25-D5F0-447B-BFDB-360423529E25}" type="pres">
      <dgm:prSet presAssocID="{58D12558-F0DE-4F2E-A1AA-E610E668E092}" presName="childShape" presStyleCnt="0"/>
      <dgm:spPr/>
    </dgm:pt>
    <dgm:pt modelId="{4F8A304E-1718-4775-838E-21B8BB80233D}" type="pres">
      <dgm:prSet presAssocID="{B39CEDC2-DC47-4C54-A9CF-5C18737080A7}" presName="Name13" presStyleLbl="parChTrans1D2" presStyleIdx="0" presStyleCnt="12"/>
      <dgm:spPr/>
    </dgm:pt>
    <dgm:pt modelId="{D81E68C5-2663-4116-93C3-F7C1380C39E1}" type="pres">
      <dgm:prSet presAssocID="{AA5648FA-1641-4039-9DD7-216FC9A7B9DA}" presName="childText" presStyleLbl="bgAcc1" presStyleIdx="0" presStyleCnt="12" custScaleX="1587717" custScaleY="85467">
        <dgm:presLayoutVars>
          <dgm:bulletEnabled val="1"/>
        </dgm:presLayoutVars>
      </dgm:prSet>
      <dgm:spPr/>
    </dgm:pt>
    <dgm:pt modelId="{5559E43E-8D6B-4CFA-9DB0-FD9434CBC701}" type="pres">
      <dgm:prSet presAssocID="{FAD7433F-073C-4F7A-82C2-1A20AE5C6DD8}" presName="Name13" presStyleLbl="parChTrans1D2" presStyleIdx="1" presStyleCnt="12"/>
      <dgm:spPr/>
    </dgm:pt>
    <dgm:pt modelId="{B631FE96-8F53-4888-8486-197750A7B49E}" type="pres">
      <dgm:prSet presAssocID="{497CE603-2D1D-44AD-B02C-82430476751C}" presName="childText" presStyleLbl="bgAcc1" presStyleIdx="1" presStyleCnt="12" custScaleX="1587717" custScaleY="85467">
        <dgm:presLayoutVars>
          <dgm:bulletEnabled val="1"/>
        </dgm:presLayoutVars>
      </dgm:prSet>
      <dgm:spPr/>
    </dgm:pt>
    <dgm:pt modelId="{C09D8D99-9A82-4D11-B9B3-5E74832B60DA}" type="pres">
      <dgm:prSet presAssocID="{CE05CE3C-E0A5-49A2-ACCE-72423172252A}" presName="Name13" presStyleLbl="parChTrans1D2" presStyleIdx="2" presStyleCnt="12"/>
      <dgm:spPr/>
    </dgm:pt>
    <dgm:pt modelId="{4BE7C979-35AC-4C40-861A-1C79C2ED975F}" type="pres">
      <dgm:prSet presAssocID="{DA7C1244-B205-4C08-A11C-CC95D77D1B45}" presName="childText" presStyleLbl="bgAcc1" presStyleIdx="2" presStyleCnt="12" custScaleX="1587717" custScaleY="85467">
        <dgm:presLayoutVars>
          <dgm:bulletEnabled val="1"/>
        </dgm:presLayoutVars>
      </dgm:prSet>
      <dgm:spPr/>
    </dgm:pt>
    <dgm:pt modelId="{1FC8EA11-A3FD-4442-B507-517A5C843BA0}" type="pres">
      <dgm:prSet presAssocID="{DCD48F8E-0E0A-4339-BA74-FE21A24B8A1C}" presName="Name13" presStyleLbl="parChTrans1D2" presStyleIdx="3" presStyleCnt="12"/>
      <dgm:spPr/>
    </dgm:pt>
    <dgm:pt modelId="{64560169-1AFF-4832-A5B7-77300FCC11BA}" type="pres">
      <dgm:prSet presAssocID="{5E9224B0-A64F-4351-996A-48E799A4AFD4}" presName="childText" presStyleLbl="bgAcc1" presStyleIdx="3" presStyleCnt="12" custScaleX="1587717" custScaleY="85467">
        <dgm:presLayoutVars>
          <dgm:bulletEnabled val="1"/>
        </dgm:presLayoutVars>
      </dgm:prSet>
      <dgm:spPr/>
    </dgm:pt>
    <dgm:pt modelId="{84F4ADBC-3B19-4EAE-B60B-5630642E7F2A}" type="pres">
      <dgm:prSet presAssocID="{25E62D76-C3C2-4DF9-8E96-1EC2D136AEC4}" presName="Name13" presStyleLbl="parChTrans1D2" presStyleIdx="4" presStyleCnt="12"/>
      <dgm:spPr/>
    </dgm:pt>
    <dgm:pt modelId="{93A45CF1-81C4-4A13-A11A-718C730B3847}" type="pres">
      <dgm:prSet presAssocID="{DABA2905-42D8-4B96-9B2B-8F5CA487EFAA}" presName="childText" presStyleLbl="bgAcc1" presStyleIdx="4" presStyleCnt="12" custScaleX="1587717" custScaleY="85467">
        <dgm:presLayoutVars>
          <dgm:bulletEnabled val="1"/>
        </dgm:presLayoutVars>
      </dgm:prSet>
      <dgm:spPr/>
    </dgm:pt>
    <dgm:pt modelId="{B8FF7DBC-DA71-46A9-86EE-E8EB9D4E39A7}" type="pres">
      <dgm:prSet presAssocID="{BCF10010-F650-4049-847A-855100155CEA}" presName="Name13" presStyleLbl="parChTrans1D2" presStyleIdx="5" presStyleCnt="12"/>
      <dgm:spPr/>
    </dgm:pt>
    <dgm:pt modelId="{B534B99E-52B4-42AE-8CBF-98B01F79EC99}" type="pres">
      <dgm:prSet presAssocID="{7A9B13FF-5E4E-4AFF-83FD-2D36AB72C309}" presName="childText" presStyleLbl="bgAcc1" presStyleIdx="5" presStyleCnt="12" custScaleX="1587717" custScaleY="85467">
        <dgm:presLayoutVars>
          <dgm:bulletEnabled val="1"/>
        </dgm:presLayoutVars>
      </dgm:prSet>
      <dgm:spPr/>
    </dgm:pt>
    <dgm:pt modelId="{9304EB00-F75D-417E-AA27-BB7ACB0005BA}" type="pres">
      <dgm:prSet presAssocID="{5478A354-4CC9-4159-A978-DBA2AA126BB5}" presName="Name13" presStyleLbl="parChTrans1D2" presStyleIdx="6" presStyleCnt="12"/>
      <dgm:spPr/>
    </dgm:pt>
    <dgm:pt modelId="{E728BEED-5CB0-45DD-A61A-4A97A406D983}" type="pres">
      <dgm:prSet presAssocID="{D928C611-BC4C-4B9D-8DFD-8EA35BEA55A1}" presName="childText" presStyleLbl="bgAcc1" presStyleIdx="6" presStyleCnt="12" custScaleX="1587717" custScaleY="85467">
        <dgm:presLayoutVars>
          <dgm:bulletEnabled val="1"/>
        </dgm:presLayoutVars>
      </dgm:prSet>
      <dgm:spPr/>
    </dgm:pt>
    <dgm:pt modelId="{D60606A7-CDE1-4252-B649-029B2B8FAD3C}" type="pres">
      <dgm:prSet presAssocID="{7F2764A9-98B0-47AC-98F3-6CC0862279FD}" presName="Name13" presStyleLbl="parChTrans1D2" presStyleIdx="7" presStyleCnt="12"/>
      <dgm:spPr/>
    </dgm:pt>
    <dgm:pt modelId="{E3853B45-8F37-48AF-B774-9B66A468CE5C}" type="pres">
      <dgm:prSet presAssocID="{CB45BD73-45A5-464A-93ED-62C00F60BD3C}" presName="childText" presStyleLbl="bgAcc1" presStyleIdx="7" presStyleCnt="12" custScaleX="1587717" custScaleY="85467">
        <dgm:presLayoutVars>
          <dgm:bulletEnabled val="1"/>
        </dgm:presLayoutVars>
      </dgm:prSet>
      <dgm:spPr/>
    </dgm:pt>
    <dgm:pt modelId="{D1BD40D5-9F56-4916-A132-A6A7ECC0AE8B}" type="pres">
      <dgm:prSet presAssocID="{62C1AE1A-0397-4D8E-B91D-CA77D4CCDBAA}" presName="Name13" presStyleLbl="parChTrans1D2" presStyleIdx="8" presStyleCnt="12"/>
      <dgm:spPr/>
    </dgm:pt>
    <dgm:pt modelId="{489984D2-46D1-4AD1-9840-53D3BDE050C3}" type="pres">
      <dgm:prSet presAssocID="{0B87A304-1D5C-4714-9180-2B20C201B866}" presName="childText" presStyleLbl="bgAcc1" presStyleIdx="8" presStyleCnt="12" custScaleX="1587717" custScaleY="85467">
        <dgm:presLayoutVars>
          <dgm:bulletEnabled val="1"/>
        </dgm:presLayoutVars>
      </dgm:prSet>
      <dgm:spPr/>
    </dgm:pt>
    <dgm:pt modelId="{68611F82-8EFF-49A8-8CCD-095B653B3158}" type="pres">
      <dgm:prSet presAssocID="{144CB1F4-4E8C-4827-9DEA-A276F40A2013}" presName="Name13" presStyleLbl="parChTrans1D2" presStyleIdx="9" presStyleCnt="12"/>
      <dgm:spPr/>
    </dgm:pt>
    <dgm:pt modelId="{AF3F27FF-65CF-4001-9F84-D407EF0B0025}" type="pres">
      <dgm:prSet presAssocID="{830F617D-CA2B-4099-9089-F9B94B16FFDF}" presName="childText" presStyleLbl="bgAcc1" presStyleIdx="9" presStyleCnt="12" custScaleX="1587717" custScaleY="127291">
        <dgm:presLayoutVars>
          <dgm:bulletEnabled val="1"/>
        </dgm:presLayoutVars>
      </dgm:prSet>
      <dgm:spPr/>
    </dgm:pt>
    <dgm:pt modelId="{AE923ED6-1D78-42A1-9F08-3328812E885E}" type="pres">
      <dgm:prSet presAssocID="{CDB7E057-6441-4163-8557-F4EA834F03CF}" presName="Name13" presStyleLbl="parChTrans1D2" presStyleIdx="10" presStyleCnt="12"/>
      <dgm:spPr/>
    </dgm:pt>
    <dgm:pt modelId="{12F763C8-2D58-410E-AA62-4C3608473E72}" type="pres">
      <dgm:prSet presAssocID="{7CA9BBC6-864C-47D5-836A-06C82BC337F4}" presName="childText" presStyleLbl="bgAcc1" presStyleIdx="10" presStyleCnt="12" custScaleX="1587717" custScaleY="81830">
        <dgm:presLayoutVars>
          <dgm:bulletEnabled val="1"/>
        </dgm:presLayoutVars>
      </dgm:prSet>
      <dgm:spPr/>
    </dgm:pt>
    <dgm:pt modelId="{F5C38ED9-EDB5-42A2-9211-A5D23FDE0BFE}" type="pres">
      <dgm:prSet presAssocID="{8DCC03B2-AF6A-4A18-9E98-22D680F0BAF5}" presName="Name13" presStyleLbl="parChTrans1D2" presStyleIdx="11" presStyleCnt="12"/>
      <dgm:spPr/>
    </dgm:pt>
    <dgm:pt modelId="{75DADD4C-8BB7-42ED-8968-D1444D6EFE80}" type="pres">
      <dgm:prSet presAssocID="{B51725DE-0CB7-41D5-875B-53A8BF6E0C27}" presName="childText" presStyleLbl="bgAcc1" presStyleIdx="11" presStyleCnt="12" custScaleX="1587717" custScaleY="81830">
        <dgm:presLayoutVars>
          <dgm:bulletEnabled val="1"/>
        </dgm:presLayoutVars>
      </dgm:prSet>
      <dgm:spPr/>
    </dgm:pt>
  </dgm:ptLst>
  <dgm:cxnLst>
    <dgm:cxn modelId="{18B22D01-7602-4DDB-8681-7FB819387396}" srcId="{58D12558-F0DE-4F2E-A1AA-E610E668E092}" destId="{B51725DE-0CB7-41D5-875B-53A8BF6E0C27}" srcOrd="11" destOrd="0" parTransId="{8DCC03B2-AF6A-4A18-9E98-22D680F0BAF5}" sibTransId="{519E440E-9102-4812-81FF-0C52AAA07513}"/>
    <dgm:cxn modelId="{11567803-9B54-4823-A14B-6A5E55BB8049}" type="presOf" srcId="{7192BE29-F326-4513-B196-04C38F96130C}" destId="{8A14067A-2470-4264-A661-583604B5689A}" srcOrd="0" destOrd="0" presId="urn:microsoft.com/office/officeart/2005/8/layout/hierarchy3"/>
    <dgm:cxn modelId="{9089DA05-9AE0-4924-B6F7-2FABDE904253}" type="presOf" srcId="{7CA9BBC6-864C-47D5-836A-06C82BC337F4}" destId="{12F763C8-2D58-410E-AA62-4C3608473E72}" srcOrd="0" destOrd="0" presId="urn:microsoft.com/office/officeart/2005/8/layout/hierarchy3"/>
    <dgm:cxn modelId="{E92E170A-FE4C-4FB1-87A9-4010CBE1EE65}" srcId="{7192BE29-F326-4513-B196-04C38F96130C}" destId="{58D12558-F0DE-4F2E-A1AA-E610E668E092}" srcOrd="0" destOrd="0" parTransId="{4A4FCF96-67E5-4778-B981-63681349F56E}" sibTransId="{5951FDD2-82A7-44E2-9751-110D18F46BE8}"/>
    <dgm:cxn modelId="{BB82C317-2D67-42D0-842E-D6EFAEA7F130}" srcId="{58D12558-F0DE-4F2E-A1AA-E610E668E092}" destId="{0B87A304-1D5C-4714-9180-2B20C201B866}" srcOrd="8" destOrd="0" parTransId="{62C1AE1A-0397-4D8E-B91D-CA77D4CCDBAA}" sibTransId="{F4B40592-85A1-4137-9556-A838B4AE43E5}"/>
    <dgm:cxn modelId="{B745171C-1F31-48F2-9426-AF445510DC14}" type="presOf" srcId="{497CE603-2D1D-44AD-B02C-82430476751C}" destId="{B631FE96-8F53-4888-8486-197750A7B49E}" srcOrd="0" destOrd="0" presId="urn:microsoft.com/office/officeart/2005/8/layout/hierarchy3"/>
    <dgm:cxn modelId="{61DADD1C-A21B-44BF-8719-58CF724478F0}" type="presOf" srcId="{62C1AE1A-0397-4D8E-B91D-CA77D4CCDBAA}" destId="{D1BD40D5-9F56-4916-A132-A6A7ECC0AE8B}" srcOrd="0" destOrd="0" presId="urn:microsoft.com/office/officeart/2005/8/layout/hierarchy3"/>
    <dgm:cxn modelId="{68FC8F1E-DF00-44F0-82F9-4D72976C3E9F}" srcId="{58D12558-F0DE-4F2E-A1AA-E610E668E092}" destId="{7CA9BBC6-864C-47D5-836A-06C82BC337F4}" srcOrd="10" destOrd="0" parTransId="{CDB7E057-6441-4163-8557-F4EA834F03CF}" sibTransId="{A587B620-683A-49AB-9F13-9BE1CA216AC8}"/>
    <dgm:cxn modelId="{3055F625-8A63-492B-9FC2-48E28BD8DE0F}" type="presOf" srcId="{8DCC03B2-AF6A-4A18-9E98-22D680F0BAF5}" destId="{F5C38ED9-EDB5-42A2-9211-A5D23FDE0BFE}" srcOrd="0" destOrd="0" presId="urn:microsoft.com/office/officeart/2005/8/layout/hierarchy3"/>
    <dgm:cxn modelId="{68526E29-51C2-491A-8F06-49766C9894CB}" type="presOf" srcId="{58D12558-F0DE-4F2E-A1AA-E610E668E092}" destId="{BB39C4FD-865B-4617-A088-FA40FA7B963C}" srcOrd="1" destOrd="0" presId="urn:microsoft.com/office/officeart/2005/8/layout/hierarchy3"/>
    <dgm:cxn modelId="{7BBAD82C-F7DE-4596-84A1-B61CDE226F98}" type="presOf" srcId="{CDB7E057-6441-4163-8557-F4EA834F03CF}" destId="{AE923ED6-1D78-42A1-9F08-3328812E885E}" srcOrd="0" destOrd="0" presId="urn:microsoft.com/office/officeart/2005/8/layout/hierarchy3"/>
    <dgm:cxn modelId="{73A69D36-14C2-49E7-90C6-CF5A8EB36277}" srcId="{58D12558-F0DE-4F2E-A1AA-E610E668E092}" destId="{CB45BD73-45A5-464A-93ED-62C00F60BD3C}" srcOrd="7" destOrd="0" parTransId="{7F2764A9-98B0-47AC-98F3-6CC0862279FD}" sibTransId="{7D886A27-E759-4C11-A9C3-822EF560A8D9}"/>
    <dgm:cxn modelId="{A87D9F39-F1CC-49DE-86CE-117732ABDD35}" srcId="{58D12558-F0DE-4F2E-A1AA-E610E668E092}" destId="{DABA2905-42D8-4B96-9B2B-8F5CA487EFAA}" srcOrd="4" destOrd="0" parTransId="{25E62D76-C3C2-4DF9-8E96-1EC2D136AEC4}" sibTransId="{D052335F-F3DA-4660-BA88-434942FA6369}"/>
    <dgm:cxn modelId="{8331773D-EBEB-4BC7-9E6D-166877BFEBEB}" type="presOf" srcId="{144CB1F4-4E8C-4827-9DEA-A276F40A2013}" destId="{68611F82-8EFF-49A8-8CCD-095B653B3158}" srcOrd="0" destOrd="0" presId="urn:microsoft.com/office/officeart/2005/8/layout/hierarchy3"/>
    <dgm:cxn modelId="{1BA12043-A6A9-4949-A9AC-4EE6D7A4709F}" type="presOf" srcId="{58D12558-F0DE-4F2E-A1AA-E610E668E092}" destId="{17D2D41E-FD2F-4EBD-AC3B-21621AD2A79F}" srcOrd="0" destOrd="0" presId="urn:microsoft.com/office/officeart/2005/8/layout/hierarchy3"/>
    <dgm:cxn modelId="{D6CA8565-6B05-4050-B175-ADD1218EE095}" type="presOf" srcId="{0B87A304-1D5C-4714-9180-2B20C201B866}" destId="{489984D2-46D1-4AD1-9840-53D3BDE050C3}" srcOrd="0" destOrd="0" presId="urn:microsoft.com/office/officeart/2005/8/layout/hierarchy3"/>
    <dgm:cxn modelId="{BA55FB49-91CC-469E-A2A6-35045D09A620}" type="presOf" srcId="{D928C611-BC4C-4B9D-8DFD-8EA35BEA55A1}" destId="{E728BEED-5CB0-45DD-A61A-4A97A406D983}" srcOrd="0" destOrd="0" presId="urn:microsoft.com/office/officeart/2005/8/layout/hierarchy3"/>
    <dgm:cxn modelId="{C7E4D04A-A31E-4391-8818-ABB86459E100}" type="presOf" srcId="{CE05CE3C-E0A5-49A2-ACCE-72423172252A}" destId="{C09D8D99-9A82-4D11-B9B3-5E74832B60DA}" srcOrd="0" destOrd="0" presId="urn:microsoft.com/office/officeart/2005/8/layout/hierarchy3"/>
    <dgm:cxn modelId="{445ADD6E-2F28-4AA3-AEF5-65C8BC083C1D}" type="presOf" srcId="{AA5648FA-1641-4039-9DD7-216FC9A7B9DA}" destId="{D81E68C5-2663-4116-93C3-F7C1380C39E1}" srcOrd="0" destOrd="0" presId="urn:microsoft.com/office/officeart/2005/8/layout/hierarchy3"/>
    <dgm:cxn modelId="{AEE22670-1594-4342-AF12-28F34AD814C7}" srcId="{58D12558-F0DE-4F2E-A1AA-E610E668E092}" destId="{7A9B13FF-5E4E-4AFF-83FD-2D36AB72C309}" srcOrd="5" destOrd="0" parTransId="{BCF10010-F650-4049-847A-855100155CEA}" sibTransId="{2D775788-5BA6-4D52-B87B-8F3D369508EC}"/>
    <dgm:cxn modelId="{C1703D50-B038-4FCB-8A15-89CB7F317861}" type="presOf" srcId="{B51725DE-0CB7-41D5-875B-53A8BF6E0C27}" destId="{75DADD4C-8BB7-42ED-8968-D1444D6EFE80}" srcOrd="0" destOrd="0" presId="urn:microsoft.com/office/officeart/2005/8/layout/hierarchy3"/>
    <dgm:cxn modelId="{CA29D371-693B-4B85-8D06-860EAD92459B}" type="presOf" srcId="{CB45BD73-45A5-464A-93ED-62C00F60BD3C}" destId="{E3853B45-8F37-48AF-B774-9B66A468CE5C}" srcOrd="0" destOrd="0" presId="urn:microsoft.com/office/officeart/2005/8/layout/hierarchy3"/>
    <dgm:cxn modelId="{FD79A775-7F1D-45A5-85BF-F12E2CAB23FC}" type="presOf" srcId="{BCF10010-F650-4049-847A-855100155CEA}" destId="{B8FF7DBC-DA71-46A9-86EE-E8EB9D4E39A7}" srcOrd="0" destOrd="0" presId="urn:microsoft.com/office/officeart/2005/8/layout/hierarchy3"/>
    <dgm:cxn modelId="{AF875377-035E-497F-B01C-0FD0D7FE2A72}" srcId="{58D12558-F0DE-4F2E-A1AA-E610E668E092}" destId="{5E9224B0-A64F-4351-996A-48E799A4AFD4}" srcOrd="3" destOrd="0" parTransId="{DCD48F8E-0E0A-4339-BA74-FE21A24B8A1C}" sibTransId="{B8F3F375-0925-4073-8D44-0BA3CAF945A0}"/>
    <dgm:cxn modelId="{B727DE8A-0128-43F6-A806-A6E2DF76E928}" type="presOf" srcId="{DA7C1244-B205-4C08-A11C-CC95D77D1B45}" destId="{4BE7C979-35AC-4C40-861A-1C79C2ED975F}" srcOrd="0" destOrd="0" presId="urn:microsoft.com/office/officeart/2005/8/layout/hierarchy3"/>
    <dgm:cxn modelId="{9FA2799D-A705-4D79-81CA-5207AA85982D}" type="presOf" srcId="{7F2764A9-98B0-47AC-98F3-6CC0862279FD}" destId="{D60606A7-CDE1-4252-B649-029B2B8FAD3C}" srcOrd="0" destOrd="0" presId="urn:microsoft.com/office/officeart/2005/8/layout/hierarchy3"/>
    <dgm:cxn modelId="{E1DFEA9E-738E-498F-8F09-01383E987CFD}" type="presOf" srcId="{DABA2905-42D8-4B96-9B2B-8F5CA487EFAA}" destId="{93A45CF1-81C4-4A13-A11A-718C730B3847}" srcOrd="0" destOrd="0" presId="urn:microsoft.com/office/officeart/2005/8/layout/hierarchy3"/>
    <dgm:cxn modelId="{E3C193A2-37A9-4634-AA18-33F4EBC87B4B}" type="presOf" srcId="{FAD7433F-073C-4F7A-82C2-1A20AE5C6DD8}" destId="{5559E43E-8D6B-4CFA-9DB0-FD9434CBC701}" srcOrd="0" destOrd="0" presId="urn:microsoft.com/office/officeart/2005/8/layout/hierarchy3"/>
    <dgm:cxn modelId="{264858B5-9279-477A-8B16-FBCC90067A4B}" type="presOf" srcId="{830F617D-CA2B-4099-9089-F9B94B16FFDF}" destId="{AF3F27FF-65CF-4001-9F84-D407EF0B0025}" srcOrd="0" destOrd="0" presId="urn:microsoft.com/office/officeart/2005/8/layout/hierarchy3"/>
    <dgm:cxn modelId="{F58795BE-7082-4354-A80F-DA1B85F52CAD}" type="presOf" srcId="{25E62D76-C3C2-4DF9-8E96-1EC2D136AEC4}" destId="{84F4ADBC-3B19-4EAE-B60B-5630642E7F2A}" srcOrd="0" destOrd="0" presId="urn:microsoft.com/office/officeart/2005/8/layout/hierarchy3"/>
    <dgm:cxn modelId="{C31123C2-B074-4DC8-84C0-91B12B01F098}" type="presOf" srcId="{7A9B13FF-5E4E-4AFF-83FD-2D36AB72C309}" destId="{B534B99E-52B4-42AE-8CBF-98B01F79EC99}" srcOrd="0" destOrd="0" presId="urn:microsoft.com/office/officeart/2005/8/layout/hierarchy3"/>
    <dgm:cxn modelId="{B2212BC5-C097-47C6-8153-0234B5DD9033}" srcId="{58D12558-F0DE-4F2E-A1AA-E610E668E092}" destId="{497CE603-2D1D-44AD-B02C-82430476751C}" srcOrd="1" destOrd="0" parTransId="{FAD7433F-073C-4F7A-82C2-1A20AE5C6DD8}" sibTransId="{A43CC8E3-B14F-4E0A-A09F-0AACAA7FF670}"/>
    <dgm:cxn modelId="{4DC296C8-A15B-4893-9E52-8AE367D731DF}" type="presOf" srcId="{5E9224B0-A64F-4351-996A-48E799A4AFD4}" destId="{64560169-1AFF-4832-A5B7-77300FCC11BA}" srcOrd="0" destOrd="0" presId="urn:microsoft.com/office/officeart/2005/8/layout/hierarchy3"/>
    <dgm:cxn modelId="{9B73C4D1-6FF0-4391-9C73-09D6B40A9584}" type="presOf" srcId="{5478A354-4CC9-4159-A978-DBA2AA126BB5}" destId="{9304EB00-F75D-417E-AA27-BB7ACB0005BA}" srcOrd="0" destOrd="0" presId="urn:microsoft.com/office/officeart/2005/8/layout/hierarchy3"/>
    <dgm:cxn modelId="{92C1CFDA-5CD4-453C-A96E-DED4510CD0DC}" srcId="{58D12558-F0DE-4F2E-A1AA-E610E668E092}" destId="{D928C611-BC4C-4B9D-8DFD-8EA35BEA55A1}" srcOrd="6" destOrd="0" parTransId="{5478A354-4CC9-4159-A978-DBA2AA126BB5}" sibTransId="{57967615-1E5E-477D-9EFD-22C5D3BCE977}"/>
    <dgm:cxn modelId="{EB3563E1-523A-4242-9FE4-C3135AF8890F}" srcId="{58D12558-F0DE-4F2E-A1AA-E610E668E092}" destId="{DA7C1244-B205-4C08-A11C-CC95D77D1B45}" srcOrd="2" destOrd="0" parTransId="{CE05CE3C-E0A5-49A2-ACCE-72423172252A}" sibTransId="{16620AC5-66E2-4216-ABCA-553B511FC76D}"/>
    <dgm:cxn modelId="{582FF1E3-FC57-41A8-840D-F9AAFD907190}" type="presOf" srcId="{DCD48F8E-0E0A-4339-BA74-FE21A24B8A1C}" destId="{1FC8EA11-A3FD-4442-B507-517A5C843BA0}" srcOrd="0" destOrd="0" presId="urn:microsoft.com/office/officeart/2005/8/layout/hierarchy3"/>
    <dgm:cxn modelId="{850138EF-97E0-4310-B6F7-F15DF47F8BE7}" type="presOf" srcId="{B39CEDC2-DC47-4C54-A9CF-5C18737080A7}" destId="{4F8A304E-1718-4775-838E-21B8BB80233D}" srcOrd="0" destOrd="0" presId="urn:microsoft.com/office/officeart/2005/8/layout/hierarchy3"/>
    <dgm:cxn modelId="{FC732FF2-1E56-4EE1-A981-4C23F7917A32}" srcId="{58D12558-F0DE-4F2E-A1AA-E610E668E092}" destId="{AA5648FA-1641-4039-9DD7-216FC9A7B9DA}" srcOrd="0" destOrd="0" parTransId="{B39CEDC2-DC47-4C54-A9CF-5C18737080A7}" sibTransId="{76A4DD79-FC20-4521-BC54-BC8B2218B746}"/>
    <dgm:cxn modelId="{8310DAF8-B81F-4D8B-A5D3-C614750428E4}" srcId="{58D12558-F0DE-4F2E-A1AA-E610E668E092}" destId="{830F617D-CA2B-4099-9089-F9B94B16FFDF}" srcOrd="9" destOrd="0" parTransId="{144CB1F4-4E8C-4827-9DEA-A276F40A2013}" sibTransId="{21335882-6672-43C1-8F0D-56E844B62C48}"/>
    <dgm:cxn modelId="{C56FA0E0-1805-4B28-853D-29382EE9A9EE}" type="presParOf" srcId="{8A14067A-2470-4264-A661-583604B5689A}" destId="{6FE22C98-4318-4AB6-8A01-87907F28F3E1}" srcOrd="0" destOrd="0" presId="urn:microsoft.com/office/officeart/2005/8/layout/hierarchy3"/>
    <dgm:cxn modelId="{B31C87FD-7713-46A7-916E-2D6C6971DB3B}" type="presParOf" srcId="{6FE22C98-4318-4AB6-8A01-87907F28F3E1}" destId="{EEE48A64-70C3-4712-BFF4-C52B5ABE41CE}" srcOrd="0" destOrd="0" presId="urn:microsoft.com/office/officeart/2005/8/layout/hierarchy3"/>
    <dgm:cxn modelId="{27154AB3-5EF1-4209-A930-6B67D3A22FE5}" type="presParOf" srcId="{EEE48A64-70C3-4712-BFF4-C52B5ABE41CE}" destId="{17D2D41E-FD2F-4EBD-AC3B-21621AD2A79F}" srcOrd="0" destOrd="0" presId="urn:microsoft.com/office/officeart/2005/8/layout/hierarchy3"/>
    <dgm:cxn modelId="{6C431967-5A26-48E5-B8BC-2F0B8D016014}" type="presParOf" srcId="{EEE48A64-70C3-4712-BFF4-C52B5ABE41CE}" destId="{BB39C4FD-865B-4617-A088-FA40FA7B963C}" srcOrd="1" destOrd="0" presId="urn:microsoft.com/office/officeart/2005/8/layout/hierarchy3"/>
    <dgm:cxn modelId="{DC737579-5703-4D7E-9DBC-202DF20877D4}" type="presParOf" srcId="{6FE22C98-4318-4AB6-8A01-87907F28F3E1}" destId="{F5307C25-D5F0-447B-BFDB-360423529E25}" srcOrd="1" destOrd="0" presId="urn:microsoft.com/office/officeart/2005/8/layout/hierarchy3"/>
    <dgm:cxn modelId="{8C2E05BE-6831-40CA-9E85-1EEBF0C74CA7}" type="presParOf" srcId="{F5307C25-D5F0-447B-BFDB-360423529E25}" destId="{4F8A304E-1718-4775-838E-21B8BB80233D}" srcOrd="0" destOrd="0" presId="urn:microsoft.com/office/officeart/2005/8/layout/hierarchy3"/>
    <dgm:cxn modelId="{B94C147C-FF2B-409C-A18E-48480EC8BC5C}" type="presParOf" srcId="{F5307C25-D5F0-447B-BFDB-360423529E25}" destId="{D81E68C5-2663-4116-93C3-F7C1380C39E1}" srcOrd="1" destOrd="0" presId="urn:microsoft.com/office/officeart/2005/8/layout/hierarchy3"/>
    <dgm:cxn modelId="{D8630140-1CC7-43A0-967D-9C805D4BDF36}" type="presParOf" srcId="{F5307C25-D5F0-447B-BFDB-360423529E25}" destId="{5559E43E-8D6B-4CFA-9DB0-FD9434CBC701}" srcOrd="2" destOrd="0" presId="urn:microsoft.com/office/officeart/2005/8/layout/hierarchy3"/>
    <dgm:cxn modelId="{734FDD7D-7ADA-4FF8-B4D3-BA00EF265269}" type="presParOf" srcId="{F5307C25-D5F0-447B-BFDB-360423529E25}" destId="{B631FE96-8F53-4888-8486-197750A7B49E}" srcOrd="3" destOrd="0" presId="urn:microsoft.com/office/officeart/2005/8/layout/hierarchy3"/>
    <dgm:cxn modelId="{C61A12A1-0241-47D5-A10B-593006406EFF}" type="presParOf" srcId="{F5307C25-D5F0-447B-BFDB-360423529E25}" destId="{C09D8D99-9A82-4D11-B9B3-5E74832B60DA}" srcOrd="4" destOrd="0" presId="urn:microsoft.com/office/officeart/2005/8/layout/hierarchy3"/>
    <dgm:cxn modelId="{40CEAE4C-A5D8-46BB-82E9-AE2FE4598A94}" type="presParOf" srcId="{F5307C25-D5F0-447B-BFDB-360423529E25}" destId="{4BE7C979-35AC-4C40-861A-1C79C2ED975F}" srcOrd="5" destOrd="0" presId="urn:microsoft.com/office/officeart/2005/8/layout/hierarchy3"/>
    <dgm:cxn modelId="{7ACB0E14-25C9-465F-BB9B-3BE5BA12D81A}" type="presParOf" srcId="{F5307C25-D5F0-447B-BFDB-360423529E25}" destId="{1FC8EA11-A3FD-4442-B507-517A5C843BA0}" srcOrd="6" destOrd="0" presId="urn:microsoft.com/office/officeart/2005/8/layout/hierarchy3"/>
    <dgm:cxn modelId="{A072C68F-9128-4B25-9F06-78CCE4C892F5}" type="presParOf" srcId="{F5307C25-D5F0-447B-BFDB-360423529E25}" destId="{64560169-1AFF-4832-A5B7-77300FCC11BA}" srcOrd="7" destOrd="0" presId="urn:microsoft.com/office/officeart/2005/8/layout/hierarchy3"/>
    <dgm:cxn modelId="{2A7A8B39-C265-4F57-9C64-28F4336FD389}" type="presParOf" srcId="{F5307C25-D5F0-447B-BFDB-360423529E25}" destId="{84F4ADBC-3B19-4EAE-B60B-5630642E7F2A}" srcOrd="8" destOrd="0" presId="urn:microsoft.com/office/officeart/2005/8/layout/hierarchy3"/>
    <dgm:cxn modelId="{6C63949D-2DE5-4431-BC89-9809E728DF40}" type="presParOf" srcId="{F5307C25-D5F0-447B-BFDB-360423529E25}" destId="{93A45CF1-81C4-4A13-A11A-718C730B3847}" srcOrd="9" destOrd="0" presId="urn:microsoft.com/office/officeart/2005/8/layout/hierarchy3"/>
    <dgm:cxn modelId="{2545E865-B80D-45BE-8BAE-89F7CF87D073}" type="presParOf" srcId="{F5307C25-D5F0-447B-BFDB-360423529E25}" destId="{B8FF7DBC-DA71-46A9-86EE-E8EB9D4E39A7}" srcOrd="10" destOrd="0" presId="urn:microsoft.com/office/officeart/2005/8/layout/hierarchy3"/>
    <dgm:cxn modelId="{F0E20781-08A2-4C2A-A76B-B8DAD34FA9DA}" type="presParOf" srcId="{F5307C25-D5F0-447B-BFDB-360423529E25}" destId="{B534B99E-52B4-42AE-8CBF-98B01F79EC99}" srcOrd="11" destOrd="0" presId="urn:microsoft.com/office/officeart/2005/8/layout/hierarchy3"/>
    <dgm:cxn modelId="{77D30DE5-8BB8-4D64-AC8C-B53BBA69C20E}" type="presParOf" srcId="{F5307C25-D5F0-447B-BFDB-360423529E25}" destId="{9304EB00-F75D-417E-AA27-BB7ACB0005BA}" srcOrd="12" destOrd="0" presId="urn:microsoft.com/office/officeart/2005/8/layout/hierarchy3"/>
    <dgm:cxn modelId="{79F34A1F-F1D9-4ADB-9BAE-9A995C6056FF}" type="presParOf" srcId="{F5307C25-D5F0-447B-BFDB-360423529E25}" destId="{E728BEED-5CB0-45DD-A61A-4A97A406D983}" srcOrd="13" destOrd="0" presId="urn:microsoft.com/office/officeart/2005/8/layout/hierarchy3"/>
    <dgm:cxn modelId="{69008408-F438-4B88-88CF-06DA17D4AB60}" type="presParOf" srcId="{F5307C25-D5F0-447B-BFDB-360423529E25}" destId="{D60606A7-CDE1-4252-B649-029B2B8FAD3C}" srcOrd="14" destOrd="0" presId="urn:microsoft.com/office/officeart/2005/8/layout/hierarchy3"/>
    <dgm:cxn modelId="{BB7D87A8-26F6-489D-B9F0-7C4BDF9450A1}" type="presParOf" srcId="{F5307C25-D5F0-447B-BFDB-360423529E25}" destId="{E3853B45-8F37-48AF-B774-9B66A468CE5C}" srcOrd="15" destOrd="0" presId="urn:microsoft.com/office/officeart/2005/8/layout/hierarchy3"/>
    <dgm:cxn modelId="{BB35117F-E5F1-48AC-BD83-486678A47AB2}" type="presParOf" srcId="{F5307C25-D5F0-447B-BFDB-360423529E25}" destId="{D1BD40D5-9F56-4916-A132-A6A7ECC0AE8B}" srcOrd="16" destOrd="0" presId="urn:microsoft.com/office/officeart/2005/8/layout/hierarchy3"/>
    <dgm:cxn modelId="{51023FEA-B348-4236-8082-B010AD4B57DC}" type="presParOf" srcId="{F5307C25-D5F0-447B-BFDB-360423529E25}" destId="{489984D2-46D1-4AD1-9840-53D3BDE050C3}" srcOrd="17" destOrd="0" presId="urn:microsoft.com/office/officeart/2005/8/layout/hierarchy3"/>
    <dgm:cxn modelId="{B0BEA9D3-CB0D-47E0-B523-CAA3E9DB581F}" type="presParOf" srcId="{F5307C25-D5F0-447B-BFDB-360423529E25}" destId="{68611F82-8EFF-49A8-8CCD-095B653B3158}" srcOrd="18" destOrd="0" presId="urn:microsoft.com/office/officeart/2005/8/layout/hierarchy3"/>
    <dgm:cxn modelId="{F3D1C847-7D66-454E-A729-CACB1E9DE58E}" type="presParOf" srcId="{F5307C25-D5F0-447B-BFDB-360423529E25}" destId="{AF3F27FF-65CF-4001-9F84-D407EF0B0025}" srcOrd="19" destOrd="0" presId="urn:microsoft.com/office/officeart/2005/8/layout/hierarchy3"/>
    <dgm:cxn modelId="{38162195-6D44-4DE5-B971-B099F3881E3A}" type="presParOf" srcId="{F5307C25-D5F0-447B-BFDB-360423529E25}" destId="{AE923ED6-1D78-42A1-9F08-3328812E885E}" srcOrd="20" destOrd="0" presId="urn:microsoft.com/office/officeart/2005/8/layout/hierarchy3"/>
    <dgm:cxn modelId="{A2D68F5D-1A13-441E-A91B-78009943A589}" type="presParOf" srcId="{F5307C25-D5F0-447B-BFDB-360423529E25}" destId="{12F763C8-2D58-410E-AA62-4C3608473E72}" srcOrd="21" destOrd="0" presId="urn:microsoft.com/office/officeart/2005/8/layout/hierarchy3"/>
    <dgm:cxn modelId="{943E2640-62F0-437C-9713-B30B6D3CB6F1}" type="presParOf" srcId="{F5307C25-D5F0-447B-BFDB-360423529E25}" destId="{F5C38ED9-EDB5-42A2-9211-A5D23FDE0BFE}" srcOrd="22" destOrd="0" presId="urn:microsoft.com/office/officeart/2005/8/layout/hierarchy3"/>
    <dgm:cxn modelId="{D4238078-012E-49EB-A226-6E6CD8289C6B}" type="presParOf" srcId="{F5307C25-D5F0-447B-BFDB-360423529E25}" destId="{75DADD4C-8BB7-42ED-8968-D1444D6EFE80}" srcOrd="2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192BE29-F326-4513-B196-04C38F96130C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8D12558-F0DE-4F2E-A1AA-E610E668E092}">
      <dgm:prSet custT="1"/>
      <dgm:spPr/>
      <dgm:t>
        <a:bodyPr/>
        <a:lstStyle/>
        <a:p>
          <a:pPr algn="l"/>
          <a:r>
            <a:rPr lang="fr-FR" sz="1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Règles à respecter en situation de vidéoconférence</a:t>
          </a:r>
        </a:p>
      </dgm:t>
    </dgm:pt>
    <dgm:pt modelId="{4A4FCF96-67E5-4778-B981-63681349F56E}" type="parTrans" cxnId="{E92E170A-FE4C-4FB1-87A9-4010CBE1EE65}">
      <dgm:prSet/>
      <dgm:spPr/>
      <dgm:t>
        <a:bodyPr/>
        <a:lstStyle/>
        <a:p>
          <a:pPr algn="l"/>
          <a:endParaRPr lang="fr-FR" sz="16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951FDD2-82A7-44E2-9751-110D18F46BE8}" type="sibTrans" cxnId="{E92E170A-FE4C-4FB1-87A9-4010CBE1EE65}">
      <dgm:prSet/>
      <dgm:spPr/>
      <dgm:t>
        <a:bodyPr/>
        <a:lstStyle/>
        <a:p>
          <a:pPr algn="l"/>
          <a:endParaRPr lang="fr-FR" sz="16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447A9E9-6245-4754-AB24-B1C912E7A9C4}">
      <dgm:prSet custT="1"/>
      <dgm:spPr/>
      <dgm:t>
        <a:bodyPr/>
        <a:lstStyle/>
        <a:p>
          <a:pPr algn="l">
            <a:buFont typeface="Symbol" panose="05050102010706020507" pitchFamily="18" charset="2"/>
            <a:buChar char=""/>
          </a:pPr>
          <a:r>
            <a:rPr lang="fr-FR" sz="1600" b="1" dirty="0">
              <a:latin typeface="Arial" panose="020B0604020202020204" pitchFamily="34" charset="0"/>
              <a:cs typeface="Arial" panose="020B0604020202020204" pitchFamily="34" charset="0"/>
            </a:rPr>
            <a:t>Assurez-vous que tout fonctionne avant le début de la réunion</a:t>
          </a:r>
          <a:endParaRPr lang="fr-FR" sz="1600" b="1" dirty="0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5D5B319-2C19-4CA8-99DF-753B02915352}" type="parTrans" cxnId="{E3FB6483-1EE8-4E07-B592-AFA0B6CAD50D}">
      <dgm:prSet/>
      <dgm:spPr/>
      <dgm:t>
        <a:bodyPr/>
        <a:lstStyle/>
        <a:p>
          <a:pPr algn="l"/>
          <a:endParaRPr lang="fr-FR" sz="16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42F2A2B-9B1B-4A8B-8A7B-20A9153D0806}" type="sibTrans" cxnId="{E3FB6483-1EE8-4E07-B592-AFA0B6CAD50D}">
      <dgm:prSet/>
      <dgm:spPr/>
      <dgm:t>
        <a:bodyPr/>
        <a:lstStyle/>
        <a:p>
          <a:pPr algn="l"/>
          <a:endParaRPr lang="fr-FR" sz="16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3EFB73C-ECCC-41B4-9D5F-3184FCF884A2}">
      <dgm:prSet custT="1"/>
      <dgm:spPr/>
      <dgm:t>
        <a:bodyPr/>
        <a:lstStyle/>
        <a:p>
          <a:pPr algn="l">
            <a:buFont typeface="Symbol" panose="05050102010706020507" pitchFamily="18" charset="2"/>
            <a:buChar char=""/>
          </a:pPr>
          <a:r>
            <a:rPr lang="fr-FR" sz="1600" b="1" dirty="0">
              <a:latin typeface="Arial" panose="020B0604020202020204" pitchFamily="34" charset="0"/>
              <a:cs typeface="Arial" panose="020B0604020202020204" pitchFamily="34" charset="0"/>
            </a:rPr>
            <a:t>Organisez-vous et partagez l’ordre du jour au préalable</a:t>
          </a:r>
        </a:p>
      </dgm:t>
    </dgm:pt>
    <dgm:pt modelId="{4C8A8CB8-65C3-43F5-A30A-018A5A6DAEBB}" type="parTrans" cxnId="{7D6DF6F2-AC4C-4E4A-BEBD-70389B61A749}">
      <dgm:prSet/>
      <dgm:spPr/>
      <dgm:t>
        <a:bodyPr/>
        <a:lstStyle/>
        <a:p>
          <a:pPr algn="l"/>
          <a:endParaRPr lang="fr-FR" sz="16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F61BDAA-61D3-486E-8B7A-6719277EE2A7}" type="sibTrans" cxnId="{7D6DF6F2-AC4C-4E4A-BEBD-70389B61A749}">
      <dgm:prSet/>
      <dgm:spPr/>
      <dgm:t>
        <a:bodyPr/>
        <a:lstStyle/>
        <a:p>
          <a:pPr algn="l"/>
          <a:endParaRPr lang="fr-FR" sz="16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49C8FFD-8C67-4370-90A1-36B314D7D158}">
      <dgm:prSet custT="1"/>
      <dgm:spPr/>
      <dgm:t>
        <a:bodyPr/>
        <a:lstStyle/>
        <a:p>
          <a:pPr algn="l">
            <a:buFont typeface="Symbol" panose="05050102010706020507" pitchFamily="18" charset="2"/>
            <a:buChar char=""/>
          </a:pPr>
          <a:r>
            <a:rPr lang="fr-FR" sz="1600" b="1" dirty="0">
              <a:latin typeface="Arial" panose="020B0604020202020204" pitchFamily="34" charset="0"/>
              <a:cs typeface="Arial" panose="020B0604020202020204" pitchFamily="34" charset="0"/>
            </a:rPr>
            <a:t>Habillez-vous correctement, y compris les parties qui ne se voient pas, cela évite les situations délicates si vous devez vous lever pendant la réunion</a:t>
          </a:r>
        </a:p>
      </dgm:t>
    </dgm:pt>
    <dgm:pt modelId="{5D330405-3734-428F-BE43-382EE3974C25}" type="parTrans" cxnId="{5C26D176-ACE1-4F8A-A16F-FAD730C93C75}">
      <dgm:prSet/>
      <dgm:spPr/>
      <dgm:t>
        <a:bodyPr/>
        <a:lstStyle/>
        <a:p>
          <a:pPr algn="l"/>
          <a:endParaRPr lang="fr-FR" sz="16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567CCD0-0F02-47B6-8518-387999327340}" type="sibTrans" cxnId="{5C26D176-ACE1-4F8A-A16F-FAD730C93C75}">
      <dgm:prSet/>
      <dgm:spPr/>
      <dgm:t>
        <a:bodyPr/>
        <a:lstStyle/>
        <a:p>
          <a:pPr algn="l"/>
          <a:endParaRPr lang="fr-FR" sz="16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FA7554A-35B5-4875-9290-ECC1457AC6C2}">
      <dgm:prSet custT="1"/>
      <dgm:spPr/>
      <dgm:t>
        <a:bodyPr/>
        <a:lstStyle/>
        <a:p>
          <a:pPr algn="l">
            <a:buFont typeface="Symbol" panose="05050102010706020507" pitchFamily="18" charset="2"/>
            <a:buChar char=""/>
          </a:pPr>
          <a:r>
            <a:rPr lang="fr-FR" sz="1600" b="1" dirty="0">
              <a:latin typeface="Arial" panose="020B0604020202020204" pitchFamily="34" charset="0"/>
              <a:cs typeface="Arial" panose="020B0604020202020204" pitchFamily="34" charset="0"/>
            </a:rPr>
            <a:t>Ayez une posture adéquate, ne soyez pas avachi devant votre ordinateur, les autres vous voient...</a:t>
          </a:r>
        </a:p>
      </dgm:t>
    </dgm:pt>
    <dgm:pt modelId="{6542A3AD-C8DD-4857-B913-67CA3890F5F8}" type="parTrans" cxnId="{ACB98212-C59C-4470-A854-550B2C9A8C17}">
      <dgm:prSet/>
      <dgm:spPr/>
      <dgm:t>
        <a:bodyPr/>
        <a:lstStyle/>
        <a:p>
          <a:pPr algn="l"/>
          <a:endParaRPr lang="fr-FR" sz="16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A09BB7D-8573-4F13-8CA7-7B0197586AF2}" type="sibTrans" cxnId="{ACB98212-C59C-4470-A854-550B2C9A8C17}">
      <dgm:prSet/>
      <dgm:spPr/>
      <dgm:t>
        <a:bodyPr/>
        <a:lstStyle/>
        <a:p>
          <a:pPr algn="l"/>
          <a:endParaRPr lang="fr-FR" sz="16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945DADE-9D13-47EA-A57A-30C9403E275A}">
      <dgm:prSet custT="1"/>
      <dgm:spPr/>
      <dgm:t>
        <a:bodyPr/>
        <a:lstStyle/>
        <a:p>
          <a:pPr algn="l">
            <a:buFont typeface="Symbol" panose="05050102010706020507" pitchFamily="18" charset="2"/>
            <a:buChar char=""/>
          </a:pPr>
          <a:r>
            <a:rPr lang="fr-FR" sz="1600" b="1" dirty="0">
              <a:latin typeface="Arial" panose="020B0604020202020204" pitchFamily="34" charset="0"/>
              <a:cs typeface="Arial" panose="020B0604020202020204" pitchFamily="34" charset="0"/>
            </a:rPr>
            <a:t>Fermer votre micro lorsque vous ne parlez pas, cela empêche les autres d’entendre ce que vous faites</a:t>
          </a:r>
        </a:p>
      </dgm:t>
    </dgm:pt>
    <dgm:pt modelId="{56050464-032C-4189-9F68-7CCA347DC8A7}" type="parTrans" cxnId="{61019F26-FCB7-45A9-9990-27269331D810}">
      <dgm:prSet/>
      <dgm:spPr/>
      <dgm:t>
        <a:bodyPr/>
        <a:lstStyle/>
        <a:p>
          <a:pPr algn="l"/>
          <a:endParaRPr lang="fr-FR" sz="16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B99189A-31AC-40F5-AD53-23106CC9B94E}" type="sibTrans" cxnId="{61019F26-FCB7-45A9-9990-27269331D810}">
      <dgm:prSet/>
      <dgm:spPr/>
      <dgm:t>
        <a:bodyPr/>
        <a:lstStyle/>
        <a:p>
          <a:pPr algn="l"/>
          <a:endParaRPr lang="fr-FR" sz="16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DBBF1C9-0FF7-4356-9630-571D8B382D3E}">
      <dgm:prSet custT="1"/>
      <dgm:spPr/>
      <dgm:t>
        <a:bodyPr/>
        <a:lstStyle/>
        <a:p>
          <a:pPr algn="l">
            <a:buFont typeface="Symbol" panose="05050102010706020507" pitchFamily="18" charset="2"/>
            <a:buChar char=""/>
          </a:pPr>
          <a:r>
            <a:rPr lang="fr-FR" sz="1600" b="1" dirty="0">
              <a:latin typeface="Arial" panose="020B0604020202020204" pitchFamily="34" charset="0"/>
              <a:cs typeface="Arial" panose="020B0604020202020204" pitchFamily="34" charset="0"/>
            </a:rPr>
            <a:t>Éteignez votre caméra, si vous vous absentez, afin que les gens ne voient pas votre siège vide ;</a:t>
          </a:r>
        </a:p>
      </dgm:t>
    </dgm:pt>
    <dgm:pt modelId="{19EF2555-B6DB-448D-8725-CADD3B6EDE2F}" type="parTrans" cxnId="{539252AF-C49E-40AA-833B-9FB02642B8A3}">
      <dgm:prSet/>
      <dgm:spPr/>
      <dgm:t>
        <a:bodyPr/>
        <a:lstStyle/>
        <a:p>
          <a:pPr algn="l"/>
          <a:endParaRPr lang="fr-FR" sz="16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958C44D-84CE-495B-8DD8-1D67806C74EA}" type="sibTrans" cxnId="{539252AF-C49E-40AA-833B-9FB02642B8A3}">
      <dgm:prSet/>
      <dgm:spPr/>
      <dgm:t>
        <a:bodyPr/>
        <a:lstStyle/>
        <a:p>
          <a:pPr algn="l"/>
          <a:endParaRPr lang="fr-FR" sz="16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9E05609-39A6-4425-BA49-61E2D70D24B3}">
      <dgm:prSet custT="1"/>
      <dgm:spPr/>
      <dgm:t>
        <a:bodyPr/>
        <a:lstStyle/>
        <a:p>
          <a:pPr algn="l">
            <a:buFont typeface="Symbol" panose="05050102010706020507" pitchFamily="18" charset="2"/>
            <a:buChar char=""/>
          </a:pPr>
          <a:r>
            <a:rPr lang="fr-FR" sz="1600" b="1" dirty="0">
              <a:latin typeface="Arial" panose="020B0604020202020204" pitchFamily="34" charset="0"/>
              <a:cs typeface="Arial" panose="020B0604020202020204" pitchFamily="34" charset="0"/>
            </a:rPr>
            <a:t>Si vous faites une autre tâche pendant la réunion éteignez votre micro et fermez votre caméra sans quoi les participants savent que vous faites autre chose que participer à la réunion… </a:t>
          </a:r>
        </a:p>
      </dgm:t>
    </dgm:pt>
    <dgm:pt modelId="{0E742074-9B70-4DC3-A0CE-0CE2132EA959}" type="parTrans" cxnId="{4AE3EFF3-DC88-402C-86A7-81A35220B784}">
      <dgm:prSet/>
      <dgm:spPr/>
      <dgm:t>
        <a:bodyPr/>
        <a:lstStyle/>
        <a:p>
          <a:pPr algn="l"/>
          <a:endParaRPr lang="fr-FR" sz="16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07CE266-5083-400C-A62C-CB8D0F4B00CE}" type="sibTrans" cxnId="{4AE3EFF3-DC88-402C-86A7-81A35220B784}">
      <dgm:prSet/>
      <dgm:spPr/>
      <dgm:t>
        <a:bodyPr/>
        <a:lstStyle/>
        <a:p>
          <a:pPr algn="l"/>
          <a:endParaRPr lang="fr-FR" sz="16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574BF2C-AE52-4E4A-9F50-4C28D7FC1689}">
      <dgm:prSet custT="1"/>
      <dgm:spPr/>
      <dgm:t>
        <a:bodyPr/>
        <a:lstStyle/>
        <a:p>
          <a:pPr algn="l">
            <a:buFont typeface="Symbol" panose="05050102010706020507" pitchFamily="18" charset="2"/>
            <a:buChar char=""/>
          </a:pPr>
          <a:r>
            <a:rPr lang="fr-FR" sz="1600" b="1" dirty="0">
              <a:latin typeface="Arial" panose="020B0604020202020204" pitchFamily="34" charset="0"/>
              <a:cs typeface="Arial" panose="020B0604020202020204" pitchFamily="34" charset="0"/>
            </a:rPr>
            <a:t>Évitez les distractions pendant la réunion </a:t>
          </a:r>
        </a:p>
      </dgm:t>
    </dgm:pt>
    <dgm:pt modelId="{EF9AC608-BA6E-46B5-90E3-C6E05FA315A4}" type="parTrans" cxnId="{28D29832-225E-46E7-9FEF-ECF8E0659418}">
      <dgm:prSet/>
      <dgm:spPr/>
      <dgm:t>
        <a:bodyPr/>
        <a:lstStyle/>
        <a:p>
          <a:pPr algn="l"/>
          <a:endParaRPr lang="fr-FR" sz="16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F2283B5-3A70-43A5-85ED-6466B27C3059}" type="sibTrans" cxnId="{28D29832-225E-46E7-9FEF-ECF8E0659418}">
      <dgm:prSet/>
      <dgm:spPr/>
      <dgm:t>
        <a:bodyPr/>
        <a:lstStyle/>
        <a:p>
          <a:pPr algn="l"/>
          <a:endParaRPr lang="fr-FR" sz="16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8FC043A-7CF0-40BD-A592-3E9B83F451A6}">
      <dgm:prSet custT="1"/>
      <dgm:spPr/>
      <dgm:t>
        <a:bodyPr/>
        <a:lstStyle/>
        <a:p>
          <a:pPr algn="l">
            <a:buFont typeface="Symbol" panose="05050102010706020507" pitchFamily="18" charset="2"/>
            <a:buChar char=""/>
          </a:pPr>
          <a:r>
            <a:rPr lang="fr-FR" sz="1600" b="1" dirty="0">
              <a:latin typeface="Arial" panose="020B0604020202020204" pitchFamily="34" charset="0"/>
              <a:cs typeface="Arial" panose="020B0604020202020204" pitchFamily="34" charset="0"/>
            </a:rPr>
            <a:t>Soyez aimable et patient avec vos collègues </a:t>
          </a:r>
        </a:p>
      </dgm:t>
    </dgm:pt>
    <dgm:pt modelId="{C21EEF49-D671-4E34-9A2E-7C56EEED4147}" type="parTrans" cxnId="{1934AF2E-4051-4EA8-9B36-ADB1DF491F5E}">
      <dgm:prSet/>
      <dgm:spPr/>
      <dgm:t>
        <a:bodyPr/>
        <a:lstStyle/>
        <a:p>
          <a:pPr algn="l"/>
          <a:endParaRPr lang="fr-FR" sz="16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5EE01F8-BE0F-4BC5-992D-BFB8B53104A6}" type="sibTrans" cxnId="{1934AF2E-4051-4EA8-9B36-ADB1DF491F5E}">
      <dgm:prSet/>
      <dgm:spPr/>
      <dgm:t>
        <a:bodyPr/>
        <a:lstStyle/>
        <a:p>
          <a:pPr algn="l"/>
          <a:endParaRPr lang="fr-FR" sz="16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6388842-D325-4EBA-ABF2-0C58080AB5CB}">
      <dgm:prSet custT="1"/>
      <dgm:spPr/>
      <dgm:t>
        <a:bodyPr/>
        <a:lstStyle/>
        <a:p>
          <a:pPr algn="l">
            <a:buFont typeface="Symbol" panose="05050102010706020507" pitchFamily="18" charset="2"/>
            <a:buChar char=""/>
          </a:pPr>
          <a:r>
            <a:rPr lang="fr-FR" sz="1600" b="1" dirty="0">
              <a:latin typeface="Arial" panose="020B0604020202020204" pitchFamily="34" charset="0"/>
              <a:cs typeface="Arial" panose="020B0604020202020204" pitchFamily="34" charset="0"/>
            </a:rPr>
            <a:t>Utilisez une caméra de qualité pour une meilleure expérience visuelle </a:t>
          </a:r>
        </a:p>
      </dgm:t>
    </dgm:pt>
    <dgm:pt modelId="{E10D45B1-11AC-47DE-BDB5-DDC695BB96E2}" type="parTrans" cxnId="{60769CF6-9A30-4B92-ADB6-03BE02228FD9}">
      <dgm:prSet/>
      <dgm:spPr/>
      <dgm:t>
        <a:bodyPr/>
        <a:lstStyle/>
        <a:p>
          <a:pPr algn="l"/>
          <a:endParaRPr lang="fr-FR" sz="16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AE38798-7C5A-4673-9F59-A15C4E9D27B4}" type="sibTrans" cxnId="{60769CF6-9A30-4B92-ADB6-03BE02228FD9}">
      <dgm:prSet/>
      <dgm:spPr/>
      <dgm:t>
        <a:bodyPr/>
        <a:lstStyle/>
        <a:p>
          <a:pPr algn="l"/>
          <a:endParaRPr lang="fr-FR" sz="16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3ADED96-C5B9-4F16-85E2-2CD6ED1419A7}">
      <dgm:prSet custT="1"/>
      <dgm:spPr/>
      <dgm:t>
        <a:bodyPr/>
        <a:lstStyle/>
        <a:p>
          <a:pPr algn="l">
            <a:buFont typeface="Symbol" panose="05050102010706020507" pitchFamily="18" charset="2"/>
            <a:buChar char=""/>
          </a:pPr>
          <a:r>
            <a:rPr lang="fr-FR" sz="1600" b="1" dirty="0">
              <a:latin typeface="Arial" panose="020B0604020202020204" pitchFamily="34" charset="0"/>
              <a:cs typeface="Arial" panose="020B0604020202020204" pitchFamily="34" charset="0"/>
            </a:rPr>
            <a:t>Utilisez un microphone de qualité pour une meilleure expérience audio </a:t>
          </a:r>
        </a:p>
      </dgm:t>
    </dgm:pt>
    <dgm:pt modelId="{AC1BEB75-E08A-4682-83FD-AEE60BDFD7D0}" type="parTrans" cxnId="{AB802E2D-F933-4B3A-A9B0-FCA3770A6E27}">
      <dgm:prSet/>
      <dgm:spPr/>
      <dgm:t>
        <a:bodyPr/>
        <a:lstStyle/>
        <a:p>
          <a:pPr algn="l"/>
          <a:endParaRPr lang="fr-FR" sz="16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92FD088-C3A8-41AB-9FEC-98F611205608}" type="sibTrans" cxnId="{AB802E2D-F933-4B3A-A9B0-FCA3770A6E27}">
      <dgm:prSet/>
      <dgm:spPr/>
      <dgm:t>
        <a:bodyPr/>
        <a:lstStyle/>
        <a:p>
          <a:pPr algn="l"/>
          <a:endParaRPr lang="fr-FR" sz="16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09C7D22-7EFF-422E-9DB2-D8AE6A9831B0}">
      <dgm:prSet custT="1"/>
      <dgm:spPr/>
      <dgm:t>
        <a:bodyPr/>
        <a:lstStyle/>
        <a:p>
          <a:pPr algn="l"/>
          <a:r>
            <a:rPr lang="fr-FR" sz="1600" b="1" dirty="0">
              <a:latin typeface="Arial" panose="020B0604020202020204" pitchFamily="34" charset="0"/>
              <a:cs typeface="Arial" panose="020B0604020202020204" pitchFamily="34" charset="0"/>
            </a:rPr>
            <a:t>Évitez les téléchargements à partir d’un site Web ou d’une source inconnue</a:t>
          </a:r>
        </a:p>
      </dgm:t>
    </dgm:pt>
    <dgm:pt modelId="{3211ECE3-D230-4BDB-BB42-4071F81490B9}" type="parTrans" cxnId="{80D7D112-904D-480E-87A3-B2FD04A355DA}">
      <dgm:prSet/>
      <dgm:spPr/>
      <dgm:t>
        <a:bodyPr/>
        <a:lstStyle/>
        <a:p>
          <a:pPr algn="l"/>
          <a:endParaRPr lang="fr-FR" sz="16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4518B4D-F56C-49E6-B9AD-B8038F00CC19}" type="sibTrans" cxnId="{80D7D112-904D-480E-87A3-B2FD04A355DA}">
      <dgm:prSet/>
      <dgm:spPr/>
      <dgm:t>
        <a:bodyPr/>
        <a:lstStyle/>
        <a:p>
          <a:pPr algn="l"/>
          <a:endParaRPr lang="fr-FR" sz="16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A14067A-2470-4264-A661-583604B5689A}" type="pres">
      <dgm:prSet presAssocID="{7192BE29-F326-4513-B196-04C38F96130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FE22C98-4318-4AB6-8A01-87907F28F3E1}" type="pres">
      <dgm:prSet presAssocID="{58D12558-F0DE-4F2E-A1AA-E610E668E092}" presName="root" presStyleCnt="0"/>
      <dgm:spPr/>
    </dgm:pt>
    <dgm:pt modelId="{EEE48A64-70C3-4712-BFF4-C52B5ABE41CE}" type="pres">
      <dgm:prSet presAssocID="{58D12558-F0DE-4F2E-A1AA-E610E668E092}" presName="rootComposite" presStyleCnt="0"/>
      <dgm:spPr/>
    </dgm:pt>
    <dgm:pt modelId="{17D2D41E-FD2F-4EBD-AC3B-21621AD2A79F}" type="pres">
      <dgm:prSet presAssocID="{58D12558-F0DE-4F2E-A1AA-E610E668E092}" presName="rootText" presStyleLbl="node1" presStyleIdx="0" presStyleCnt="1" custScaleX="935635"/>
      <dgm:spPr/>
    </dgm:pt>
    <dgm:pt modelId="{BB39C4FD-865B-4617-A088-FA40FA7B963C}" type="pres">
      <dgm:prSet presAssocID="{58D12558-F0DE-4F2E-A1AA-E610E668E092}" presName="rootConnector" presStyleLbl="node1" presStyleIdx="0" presStyleCnt="1"/>
      <dgm:spPr/>
    </dgm:pt>
    <dgm:pt modelId="{F5307C25-D5F0-447B-BFDB-360423529E25}" type="pres">
      <dgm:prSet presAssocID="{58D12558-F0DE-4F2E-A1AA-E610E668E092}" presName="childShape" presStyleCnt="0"/>
      <dgm:spPr/>
    </dgm:pt>
    <dgm:pt modelId="{B8FA2189-0D31-4437-AFF6-9E8334B9486E}" type="pres">
      <dgm:prSet presAssocID="{A5D5B319-2C19-4CA8-99DF-753B02915352}" presName="Name13" presStyleLbl="parChTrans1D2" presStyleIdx="0" presStyleCnt="12"/>
      <dgm:spPr/>
    </dgm:pt>
    <dgm:pt modelId="{ECEE62E4-C1B0-44E2-8C81-2DDA88AD0411}" type="pres">
      <dgm:prSet presAssocID="{1447A9E9-6245-4754-AB24-B1C912E7A9C4}" presName="childText" presStyleLbl="bgAcc1" presStyleIdx="0" presStyleCnt="12" custScaleX="1932075" custScaleY="106169">
        <dgm:presLayoutVars>
          <dgm:bulletEnabled val="1"/>
        </dgm:presLayoutVars>
      </dgm:prSet>
      <dgm:spPr/>
    </dgm:pt>
    <dgm:pt modelId="{EC244F5A-7B47-46C0-8809-6F456A0B70DD}" type="pres">
      <dgm:prSet presAssocID="{4C8A8CB8-65C3-43F5-A30A-018A5A6DAEBB}" presName="Name13" presStyleLbl="parChTrans1D2" presStyleIdx="1" presStyleCnt="12"/>
      <dgm:spPr/>
    </dgm:pt>
    <dgm:pt modelId="{50DB7DF4-2155-4BD7-962C-206263BC86CD}" type="pres">
      <dgm:prSet presAssocID="{F3EFB73C-ECCC-41B4-9D5F-3184FCF884A2}" presName="childText" presStyleLbl="bgAcc1" presStyleIdx="1" presStyleCnt="12" custScaleX="1932075" custScaleY="106169">
        <dgm:presLayoutVars>
          <dgm:bulletEnabled val="1"/>
        </dgm:presLayoutVars>
      </dgm:prSet>
      <dgm:spPr/>
    </dgm:pt>
    <dgm:pt modelId="{3ABA4561-4962-4B4A-83C2-E620B3BC73E5}" type="pres">
      <dgm:prSet presAssocID="{5D330405-3734-428F-BE43-382EE3974C25}" presName="Name13" presStyleLbl="parChTrans1D2" presStyleIdx="2" presStyleCnt="12"/>
      <dgm:spPr/>
    </dgm:pt>
    <dgm:pt modelId="{3F004915-737B-4424-84A1-9B1A31452B0E}" type="pres">
      <dgm:prSet presAssocID="{D49C8FFD-8C67-4370-90A1-36B314D7D158}" presName="childText" presStyleLbl="bgAcc1" presStyleIdx="2" presStyleCnt="12" custScaleX="1932075" custScaleY="148637">
        <dgm:presLayoutVars>
          <dgm:bulletEnabled val="1"/>
        </dgm:presLayoutVars>
      </dgm:prSet>
      <dgm:spPr/>
    </dgm:pt>
    <dgm:pt modelId="{048A0FA4-B546-4524-B2E6-C0419D145358}" type="pres">
      <dgm:prSet presAssocID="{6542A3AD-C8DD-4857-B913-67CA3890F5F8}" presName="Name13" presStyleLbl="parChTrans1D2" presStyleIdx="3" presStyleCnt="12"/>
      <dgm:spPr/>
    </dgm:pt>
    <dgm:pt modelId="{875B9D24-DC4C-4072-8550-C92CD617218C}" type="pres">
      <dgm:prSet presAssocID="{4FA7554A-35B5-4875-9290-ECC1457AC6C2}" presName="childText" presStyleLbl="bgAcc1" presStyleIdx="3" presStyleCnt="12" custScaleX="1932075">
        <dgm:presLayoutVars>
          <dgm:bulletEnabled val="1"/>
        </dgm:presLayoutVars>
      </dgm:prSet>
      <dgm:spPr/>
    </dgm:pt>
    <dgm:pt modelId="{09A9B4F2-5A8B-4F09-90AD-2F6B8AF9A220}" type="pres">
      <dgm:prSet presAssocID="{56050464-032C-4189-9F68-7CCA347DC8A7}" presName="Name13" presStyleLbl="parChTrans1D2" presStyleIdx="4" presStyleCnt="12"/>
      <dgm:spPr/>
    </dgm:pt>
    <dgm:pt modelId="{757552E6-89B6-43AF-8A44-26567E90216B}" type="pres">
      <dgm:prSet presAssocID="{3945DADE-9D13-47EA-A57A-30C9403E275A}" presName="childText" presStyleLbl="bgAcc1" presStyleIdx="4" presStyleCnt="12" custScaleX="1932075" custScaleY="106169">
        <dgm:presLayoutVars>
          <dgm:bulletEnabled val="1"/>
        </dgm:presLayoutVars>
      </dgm:prSet>
      <dgm:spPr/>
    </dgm:pt>
    <dgm:pt modelId="{1E2B6235-D8BA-420B-9205-EA191DC8654C}" type="pres">
      <dgm:prSet presAssocID="{19EF2555-B6DB-448D-8725-CADD3B6EDE2F}" presName="Name13" presStyleLbl="parChTrans1D2" presStyleIdx="5" presStyleCnt="12"/>
      <dgm:spPr/>
    </dgm:pt>
    <dgm:pt modelId="{13436C1C-1107-45B8-8FCB-087226BB179A}" type="pres">
      <dgm:prSet presAssocID="{CDBBF1C9-0FF7-4356-9630-571D8B382D3E}" presName="childText" presStyleLbl="bgAcc1" presStyleIdx="5" presStyleCnt="12" custScaleX="1932075" custScaleY="106169">
        <dgm:presLayoutVars>
          <dgm:bulletEnabled val="1"/>
        </dgm:presLayoutVars>
      </dgm:prSet>
      <dgm:spPr/>
    </dgm:pt>
    <dgm:pt modelId="{5A775BD7-E298-49FA-9422-83E3A9C2DD4E}" type="pres">
      <dgm:prSet presAssocID="{0E742074-9B70-4DC3-A0CE-0CE2132EA959}" presName="Name13" presStyleLbl="parChTrans1D2" presStyleIdx="6" presStyleCnt="12"/>
      <dgm:spPr/>
    </dgm:pt>
    <dgm:pt modelId="{7D542559-DC01-43E4-BEC6-83D32A93CE46}" type="pres">
      <dgm:prSet presAssocID="{69E05609-39A6-4425-BA49-61E2D70D24B3}" presName="childText" presStyleLbl="bgAcc1" presStyleIdx="6" presStyleCnt="12" custScaleX="1932075" custScaleY="140642">
        <dgm:presLayoutVars>
          <dgm:bulletEnabled val="1"/>
        </dgm:presLayoutVars>
      </dgm:prSet>
      <dgm:spPr/>
    </dgm:pt>
    <dgm:pt modelId="{ED66DCBD-99A9-47ED-A7E5-793C9483EA3C}" type="pres">
      <dgm:prSet presAssocID="{EF9AC608-BA6E-46B5-90E3-C6E05FA315A4}" presName="Name13" presStyleLbl="parChTrans1D2" presStyleIdx="7" presStyleCnt="12"/>
      <dgm:spPr/>
    </dgm:pt>
    <dgm:pt modelId="{99346B8B-54BA-447C-8700-592409807C59}" type="pres">
      <dgm:prSet presAssocID="{D574BF2C-AE52-4E4A-9F50-4C28D7FC1689}" presName="childText" presStyleLbl="bgAcc1" presStyleIdx="7" presStyleCnt="12" custScaleX="1932075" custScaleY="106169">
        <dgm:presLayoutVars>
          <dgm:bulletEnabled val="1"/>
        </dgm:presLayoutVars>
      </dgm:prSet>
      <dgm:spPr/>
    </dgm:pt>
    <dgm:pt modelId="{D591E7E0-F7ED-4BF7-819C-429E8DB22AEF}" type="pres">
      <dgm:prSet presAssocID="{C21EEF49-D671-4E34-9A2E-7C56EEED4147}" presName="Name13" presStyleLbl="parChTrans1D2" presStyleIdx="8" presStyleCnt="12"/>
      <dgm:spPr/>
    </dgm:pt>
    <dgm:pt modelId="{82CB7FEC-9405-457B-BB4D-DF377A211D86}" type="pres">
      <dgm:prSet presAssocID="{B8FC043A-7CF0-40BD-A592-3E9B83F451A6}" presName="childText" presStyleLbl="bgAcc1" presStyleIdx="8" presStyleCnt="12" custScaleX="1932075" custScaleY="106169">
        <dgm:presLayoutVars>
          <dgm:bulletEnabled val="1"/>
        </dgm:presLayoutVars>
      </dgm:prSet>
      <dgm:spPr/>
    </dgm:pt>
    <dgm:pt modelId="{51665DD9-3A65-4852-97D6-F24DC90AF7B9}" type="pres">
      <dgm:prSet presAssocID="{E10D45B1-11AC-47DE-BDB5-DDC695BB96E2}" presName="Name13" presStyleLbl="parChTrans1D2" presStyleIdx="9" presStyleCnt="12"/>
      <dgm:spPr/>
    </dgm:pt>
    <dgm:pt modelId="{3317CCD8-A7F2-4348-9184-39E0B7BFEB17}" type="pres">
      <dgm:prSet presAssocID="{76388842-D325-4EBA-ABF2-0C58080AB5CB}" presName="childText" presStyleLbl="bgAcc1" presStyleIdx="9" presStyleCnt="12" custScaleX="1932075" custScaleY="106169">
        <dgm:presLayoutVars>
          <dgm:bulletEnabled val="1"/>
        </dgm:presLayoutVars>
      </dgm:prSet>
      <dgm:spPr/>
    </dgm:pt>
    <dgm:pt modelId="{C82D51C8-7ADA-48FF-81A9-91162C3F8AA5}" type="pres">
      <dgm:prSet presAssocID="{AC1BEB75-E08A-4682-83FD-AEE60BDFD7D0}" presName="Name13" presStyleLbl="parChTrans1D2" presStyleIdx="10" presStyleCnt="12"/>
      <dgm:spPr/>
    </dgm:pt>
    <dgm:pt modelId="{D6B34121-B189-4627-ACFF-84CC441941E2}" type="pres">
      <dgm:prSet presAssocID="{D3ADED96-C5B9-4F16-85E2-2CD6ED1419A7}" presName="childText" presStyleLbl="bgAcc1" presStyleIdx="10" presStyleCnt="12" custScaleX="1932075" custScaleY="106169">
        <dgm:presLayoutVars>
          <dgm:bulletEnabled val="1"/>
        </dgm:presLayoutVars>
      </dgm:prSet>
      <dgm:spPr/>
    </dgm:pt>
    <dgm:pt modelId="{A3F88291-CFA6-445A-8C7D-FB056189B092}" type="pres">
      <dgm:prSet presAssocID="{3211ECE3-D230-4BDB-BB42-4071F81490B9}" presName="Name13" presStyleLbl="parChTrans1D2" presStyleIdx="11" presStyleCnt="12"/>
      <dgm:spPr/>
    </dgm:pt>
    <dgm:pt modelId="{597024E5-7306-45E2-A1BD-03C61E32989F}" type="pres">
      <dgm:prSet presAssocID="{009C7D22-7EFF-422E-9DB2-D8AE6A9831B0}" presName="childText" presStyleLbl="bgAcc1" presStyleIdx="11" presStyleCnt="12" custScaleX="1932075" custScaleY="106169">
        <dgm:presLayoutVars>
          <dgm:bulletEnabled val="1"/>
        </dgm:presLayoutVars>
      </dgm:prSet>
      <dgm:spPr/>
    </dgm:pt>
  </dgm:ptLst>
  <dgm:cxnLst>
    <dgm:cxn modelId="{11567803-9B54-4823-A14B-6A5E55BB8049}" type="presOf" srcId="{7192BE29-F326-4513-B196-04C38F96130C}" destId="{8A14067A-2470-4264-A661-583604B5689A}" srcOrd="0" destOrd="0" presId="urn:microsoft.com/office/officeart/2005/8/layout/hierarchy3"/>
    <dgm:cxn modelId="{E92E170A-FE4C-4FB1-87A9-4010CBE1EE65}" srcId="{7192BE29-F326-4513-B196-04C38F96130C}" destId="{58D12558-F0DE-4F2E-A1AA-E610E668E092}" srcOrd="0" destOrd="0" parTransId="{4A4FCF96-67E5-4778-B981-63681349F56E}" sibTransId="{5951FDD2-82A7-44E2-9751-110D18F46BE8}"/>
    <dgm:cxn modelId="{6497860B-B1A1-4166-BF3C-63C89449AB98}" type="presOf" srcId="{AC1BEB75-E08A-4682-83FD-AEE60BDFD7D0}" destId="{C82D51C8-7ADA-48FF-81A9-91162C3F8AA5}" srcOrd="0" destOrd="0" presId="urn:microsoft.com/office/officeart/2005/8/layout/hierarchy3"/>
    <dgm:cxn modelId="{ACB98212-C59C-4470-A854-550B2C9A8C17}" srcId="{58D12558-F0DE-4F2E-A1AA-E610E668E092}" destId="{4FA7554A-35B5-4875-9290-ECC1457AC6C2}" srcOrd="3" destOrd="0" parTransId="{6542A3AD-C8DD-4857-B913-67CA3890F5F8}" sibTransId="{EA09BB7D-8573-4F13-8CA7-7B0197586AF2}"/>
    <dgm:cxn modelId="{80D7D112-904D-480E-87A3-B2FD04A355DA}" srcId="{58D12558-F0DE-4F2E-A1AA-E610E668E092}" destId="{009C7D22-7EFF-422E-9DB2-D8AE6A9831B0}" srcOrd="11" destOrd="0" parTransId="{3211ECE3-D230-4BDB-BB42-4071F81490B9}" sibTransId="{F4518B4D-F56C-49E6-B9AD-B8038F00CC19}"/>
    <dgm:cxn modelId="{802CA313-8DD9-4C78-B38D-62786275FD33}" type="presOf" srcId="{F3EFB73C-ECCC-41B4-9D5F-3184FCF884A2}" destId="{50DB7DF4-2155-4BD7-962C-206263BC86CD}" srcOrd="0" destOrd="0" presId="urn:microsoft.com/office/officeart/2005/8/layout/hierarchy3"/>
    <dgm:cxn modelId="{E0AA2D16-2714-4B56-93D7-00C957BB9E7E}" type="presOf" srcId="{69E05609-39A6-4425-BA49-61E2D70D24B3}" destId="{7D542559-DC01-43E4-BEC6-83D32A93CE46}" srcOrd="0" destOrd="0" presId="urn:microsoft.com/office/officeart/2005/8/layout/hierarchy3"/>
    <dgm:cxn modelId="{2A617A17-CC13-49A7-A101-B4432C080EED}" type="presOf" srcId="{D3ADED96-C5B9-4F16-85E2-2CD6ED1419A7}" destId="{D6B34121-B189-4627-ACFF-84CC441941E2}" srcOrd="0" destOrd="0" presId="urn:microsoft.com/office/officeart/2005/8/layout/hierarchy3"/>
    <dgm:cxn modelId="{C2790A24-D2A7-4304-999F-AAD277C54245}" type="presOf" srcId="{EF9AC608-BA6E-46B5-90E3-C6E05FA315A4}" destId="{ED66DCBD-99A9-47ED-A7E5-793C9483EA3C}" srcOrd="0" destOrd="0" presId="urn:microsoft.com/office/officeart/2005/8/layout/hierarchy3"/>
    <dgm:cxn modelId="{61019F26-FCB7-45A9-9990-27269331D810}" srcId="{58D12558-F0DE-4F2E-A1AA-E610E668E092}" destId="{3945DADE-9D13-47EA-A57A-30C9403E275A}" srcOrd="4" destOrd="0" parTransId="{56050464-032C-4189-9F68-7CCA347DC8A7}" sibTransId="{FB99189A-31AC-40F5-AD53-23106CC9B94E}"/>
    <dgm:cxn modelId="{B3BCB926-36B7-4F34-8216-C0E2CFD05850}" type="presOf" srcId="{C21EEF49-D671-4E34-9A2E-7C56EEED4147}" destId="{D591E7E0-F7ED-4BF7-819C-429E8DB22AEF}" srcOrd="0" destOrd="0" presId="urn:microsoft.com/office/officeart/2005/8/layout/hierarchy3"/>
    <dgm:cxn modelId="{68526E29-51C2-491A-8F06-49766C9894CB}" type="presOf" srcId="{58D12558-F0DE-4F2E-A1AA-E610E668E092}" destId="{BB39C4FD-865B-4617-A088-FA40FA7B963C}" srcOrd="1" destOrd="0" presId="urn:microsoft.com/office/officeart/2005/8/layout/hierarchy3"/>
    <dgm:cxn modelId="{AB802E2D-F933-4B3A-A9B0-FCA3770A6E27}" srcId="{58D12558-F0DE-4F2E-A1AA-E610E668E092}" destId="{D3ADED96-C5B9-4F16-85E2-2CD6ED1419A7}" srcOrd="10" destOrd="0" parTransId="{AC1BEB75-E08A-4682-83FD-AEE60BDFD7D0}" sibTransId="{592FD088-C3A8-41AB-9FEC-98F611205608}"/>
    <dgm:cxn modelId="{1934AF2E-4051-4EA8-9B36-ADB1DF491F5E}" srcId="{58D12558-F0DE-4F2E-A1AA-E610E668E092}" destId="{B8FC043A-7CF0-40BD-A592-3E9B83F451A6}" srcOrd="8" destOrd="0" parTransId="{C21EEF49-D671-4E34-9A2E-7C56EEED4147}" sibTransId="{95EE01F8-BE0F-4BC5-992D-BFB8B53104A6}"/>
    <dgm:cxn modelId="{28D29832-225E-46E7-9FEF-ECF8E0659418}" srcId="{58D12558-F0DE-4F2E-A1AA-E610E668E092}" destId="{D574BF2C-AE52-4E4A-9F50-4C28D7FC1689}" srcOrd="7" destOrd="0" parTransId="{EF9AC608-BA6E-46B5-90E3-C6E05FA315A4}" sibTransId="{BF2283B5-3A70-43A5-85ED-6466B27C3059}"/>
    <dgm:cxn modelId="{B3509A35-C357-4E75-BAA9-95D984AED0D7}" type="presOf" srcId="{A5D5B319-2C19-4CA8-99DF-753B02915352}" destId="{B8FA2189-0D31-4437-AFF6-9E8334B9486E}" srcOrd="0" destOrd="0" presId="urn:microsoft.com/office/officeart/2005/8/layout/hierarchy3"/>
    <dgm:cxn modelId="{A33AEA38-69A1-4575-AEB5-2479E70EE604}" type="presOf" srcId="{CDBBF1C9-0FF7-4356-9630-571D8B382D3E}" destId="{13436C1C-1107-45B8-8FCB-087226BB179A}" srcOrd="0" destOrd="0" presId="urn:microsoft.com/office/officeart/2005/8/layout/hierarchy3"/>
    <dgm:cxn modelId="{1BA12043-A6A9-4949-A9AC-4EE6D7A4709F}" type="presOf" srcId="{58D12558-F0DE-4F2E-A1AA-E610E668E092}" destId="{17D2D41E-FD2F-4EBD-AC3B-21621AD2A79F}" srcOrd="0" destOrd="0" presId="urn:microsoft.com/office/officeart/2005/8/layout/hierarchy3"/>
    <dgm:cxn modelId="{FDF9756D-4CC3-44D1-AE49-CDA1E69F5E38}" type="presOf" srcId="{E10D45B1-11AC-47DE-BDB5-DDC695BB96E2}" destId="{51665DD9-3A65-4852-97D6-F24DC90AF7B9}" srcOrd="0" destOrd="0" presId="urn:microsoft.com/office/officeart/2005/8/layout/hierarchy3"/>
    <dgm:cxn modelId="{A6776C6F-8390-4C7C-A0D8-4CE928B0550A}" type="presOf" srcId="{19EF2555-B6DB-448D-8725-CADD3B6EDE2F}" destId="{1E2B6235-D8BA-420B-9205-EA191DC8654C}" srcOrd="0" destOrd="0" presId="urn:microsoft.com/office/officeart/2005/8/layout/hierarchy3"/>
    <dgm:cxn modelId="{0FCD8273-AE22-463B-BD39-8097C1E2D2E0}" type="presOf" srcId="{B8FC043A-7CF0-40BD-A592-3E9B83F451A6}" destId="{82CB7FEC-9405-457B-BB4D-DF377A211D86}" srcOrd="0" destOrd="0" presId="urn:microsoft.com/office/officeart/2005/8/layout/hierarchy3"/>
    <dgm:cxn modelId="{C0905775-6638-4784-BC5F-F7B05BFA6003}" type="presOf" srcId="{1447A9E9-6245-4754-AB24-B1C912E7A9C4}" destId="{ECEE62E4-C1B0-44E2-8C81-2DDA88AD0411}" srcOrd="0" destOrd="0" presId="urn:microsoft.com/office/officeart/2005/8/layout/hierarchy3"/>
    <dgm:cxn modelId="{5C26D176-ACE1-4F8A-A16F-FAD730C93C75}" srcId="{58D12558-F0DE-4F2E-A1AA-E610E668E092}" destId="{D49C8FFD-8C67-4370-90A1-36B314D7D158}" srcOrd="2" destOrd="0" parTransId="{5D330405-3734-428F-BE43-382EE3974C25}" sibTransId="{4567CCD0-0F02-47B6-8518-387999327340}"/>
    <dgm:cxn modelId="{E3FB6483-1EE8-4E07-B592-AFA0B6CAD50D}" srcId="{58D12558-F0DE-4F2E-A1AA-E610E668E092}" destId="{1447A9E9-6245-4754-AB24-B1C912E7A9C4}" srcOrd="0" destOrd="0" parTransId="{A5D5B319-2C19-4CA8-99DF-753B02915352}" sibTransId="{F42F2A2B-9B1B-4A8B-8A7B-20A9153D0806}"/>
    <dgm:cxn modelId="{EC3B1285-AD8F-4D49-971F-091C5866F86F}" type="presOf" srcId="{4FA7554A-35B5-4875-9290-ECC1457AC6C2}" destId="{875B9D24-DC4C-4072-8550-C92CD617218C}" srcOrd="0" destOrd="0" presId="urn:microsoft.com/office/officeart/2005/8/layout/hierarchy3"/>
    <dgm:cxn modelId="{977A728B-D589-421C-AE8A-CEA501B143C5}" type="presOf" srcId="{6542A3AD-C8DD-4857-B913-67CA3890F5F8}" destId="{048A0FA4-B546-4524-B2E6-C0419D145358}" srcOrd="0" destOrd="0" presId="urn:microsoft.com/office/officeart/2005/8/layout/hierarchy3"/>
    <dgm:cxn modelId="{FDE09293-0FA5-446D-BA26-9DFF75109D29}" type="presOf" srcId="{3945DADE-9D13-47EA-A57A-30C9403E275A}" destId="{757552E6-89B6-43AF-8A44-26567E90216B}" srcOrd="0" destOrd="0" presId="urn:microsoft.com/office/officeart/2005/8/layout/hierarchy3"/>
    <dgm:cxn modelId="{8ECEBB9B-7F19-44DE-9B08-DF16856C7ADB}" type="presOf" srcId="{D574BF2C-AE52-4E4A-9F50-4C28D7FC1689}" destId="{99346B8B-54BA-447C-8700-592409807C59}" srcOrd="0" destOrd="0" presId="urn:microsoft.com/office/officeart/2005/8/layout/hierarchy3"/>
    <dgm:cxn modelId="{9E17899E-7DFE-451B-A226-B978BFDF8B1F}" type="presOf" srcId="{3211ECE3-D230-4BDB-BB42-4071F81490B9}" destId="{A3F88291-CFA6-445A-8C7D-FB056189B092}" srcOrd="0" destOrd="0" presId="urn:microsoft.com/office/officeart/2005/8/layout/hierarchy3"/>
    <dgm:cxn modelId="{0A43BCA4-6C29-4FC3-A39D-CAC7E7EAD389}" type="presOf" srcId="{76388842-D325-4EBA-ABF2-0C58080AB5CB}" destId="{3317CCD8-A7F2-4348-9184-39E0B7BFEB17}" srcOrd="0" destOrd="0" presId="urn:microsoft.com/office/officeart/2005/8/layout/hierarchy3"/>
    <dgm:cxn modelId="{FD68ACAE-D563-495D-BE3B-49A6F147229B}" type="presOf" srcId="{56050464-032C-4189-9F68-7CCA347DC8A7}" destId="{09A9B4F2-5A8B-4F09-90AD-2F6B8AF9A220}" srcOrd="0" destOrd="0" presId="urn:microsoft.com/office/officeart/2005/8/layout/hierarchy3"/>
    <dgm:cxn modelId="{539252AF-C49E-40AA-833B-9FB02642B8A3}" srcId="{58D12558-F0DE-4F2E-A1AA-E610E668E092}" destId="{CDBBF1C9-0FF7-4356-9630-571D8B382D3E}" srcOrd="5" destOrd="0" parTransId="{19EF2555-B6DB-448D-8725-CADD3B6EDE2F}" sibTransId="{F958C44D-84CE-495B-8DD8-1D67806C74EA}"/>
    <dgm:cxn modelId="{BA5482BE-3303-461C-A291-906E7E71CCB0}" type="presOf" srcId="{0E742074-9B70-4DC3-A0CE-0CE2132EA959}" destId="{5A775BD7-E298-49FA-9422-83E3A9C2DD4E}" srcOrd="0" destOrd="0" presId="urn:microsoft.com/office/officeart/2005/8/layout/hierarchy3"/>
    <dgm:cxn modelId="{410E52CC-7118-4C1E-8EB6-9C54FF69124D}" type="presOf" srcId="{009C7D22-7EFF-422E-9DB2-D8AE6A9831B0}" destId="{597024E5-7306-45E2-A1BD-03C61E32989F}" srcOrd="0" destOrd="0" presId="urn:microsoft.com/office/officeart/2005/8/layout/hierarchy3"/>
    <dgm:cxn modelId="{25C343E1-EA4C-4762-86C8-36E447BD5511}" type="presOf" srcId="{5D330405-3734-428F-BE43-382EE3974C25}" destId="{3ABA4561-4962-4B4A-83C2-E620B3BC73E5}" srcOrd="0" destOrd="0" presId="urn:microsoft.com/office/officeart/2005/8/layout/hierarchy3"/>
    <dgm:cxn modelId="{25FBA7EC-FA6F-40CD-A9D2-2F46AA060757}" type="presOf" srcId="{4C8A8CB8-65C3-43F5-A30A-018A5A6DAEBB}" destId="{EC244F5A-7B47-46C0-8809-6F456A0B70DD}" srcOrd="0" destOrd="0" presId="urn:microsoft.com/office/officeart/2005/8/layout/hierarchy3"/>
    <dgm:cxn modelId="{7D6DF6F2-AC4C-4E4A-BEBD-70389B61A749}" srcId="{58D12558-F0DE-4F2E-A1AA-E610E668E092}" destId="{F3EFB73C-ECCC-41B4-9D5F-3184FCF884A2}" srcOrd="1" destOrd="0" parTransId="{4C8A8CB8-65C3-43F5-A30A-018A5A6DAEBB}" sibTransId="{7F61BDAA-61D3-486E-8B7A-6719277EE2A7}"/>
    <dgm:cxn modelId="{4AE3EFF3-DC88-402C-86A7-81A35220B784}" srcId="{58D12558-F0DE-4F2E-A1AA-E610E668E092}" destId="{69E05609-39A6-4425-BA49-61E2D70D24B3}" srcOrd="6" destOrd="0" parTransId="{0E742074-9B70-4DC3-A0CE-0CE2132EA959}" sibTransId="{807CE266-5083-400C-A62C-CB8D0F4B00CE}"/>
    <dgm:cxn modelId="{60769CF6-9A30-4B92-ADB6-03BE02228FD9}" srcId="{58D12558-F0DE-4F2E-A1AA-E610E668E092}" destId="{76388842-D325-4EBA-ABF2-0C58080AB5CB}" srcOrd="9" destOrd="0" parTransId="{E10D45B1-11AC-47DE-BDB5-DDC695BB96E2}" sibTransId="{8AE38798-7C5A-4673-9F59-A15C4E9D27B4}"/>
    <dgm:cxn modelId="{B3F63AFB-77EF-49E2-A6A2-17EB7E1B99C7}" type="presOf" srcId="{D49C8FFD-8C67-4370-90A1-36B314D7D158}" destId="{3F004915-737B-4424-84A1-9B1A31452B0E}" srcOrd="0" destOrd="0" presId="urn:microsoft.com/office/officeart/2005/8/layout/hierarchy3"/>
    <dgm:cxn modelId="{C56FA0E0-1805-4B28-853D-29382EE9A9EE}" type="presParOf" srcId="{8A14067A-2470-4264-A661-583604B5689A}" destId="{6FE22C98-4318-4AB6-8A01-87907F28F3E1}" srcOrd="0" destOrd="0" presId="urn:microsoft.com/office/officeart/2005/8/layout/hierarchy3"/>
    <dgm:cxn modelId="{B31C87FD-7713-46A7-916E-2D6C6971DB3B}" type="presParOf" srcId="{6FE22C98-4318-4AB6-8A01-87907F28F3E1}" destId="{EEE48A64-70C3-4712-BFF4-C52B5ABE41CE}" srcOrd="0" destOrd="0" presId="urn:microsoft.com/office/officeart/2005/8/layout/hierarchy3"/>
    <dgm:cxn modelId="{27154AB3-5EF1-4209-A930-6B67D3A22FE5}" type="presParOf" srcId="{EEE48A64-70C3-4712-BFF4-C52B5ABE41CE}" destId="{17D2D41E-FD2F-4EBD-AC3B-21621AD2A79F}" srcOrd="0" destOrd="0" presId="urn:microsoft.com/office/officeart/2005/8/layout/hierarchy3"/>
    <dgm:cxn modelId="{6C431967-5A26-48E5-B8BC-2F0B8D016014}" type="presParOf" srcId="{EEE48A64-70C3-4712-BFF4-C52B5ABE41CE}" destId="{BB39C4FD-865B-4617-A088-FA40FA7B963C}" srcOrd="1" destOrd="0" presId="urn:microsoft.com/office/officeart/2005/8/layout/hierarchy3"/>
    <dgm:cxn modelId="{DC737579-5703-4D7E-9DBC-202DF20877D4}" type="presParOf" srcId="{6FE22C98-4318-4AB6-8A01-87907F28F3E1}" destId="{F5307C25-D5F0-447B-BFDB-360423529E25}" srcOrd="1" destOrd="0" presId="urn:microsoft.com/office/officeart/2005/8/layout/hierarchy3"/>
    <dgm:cxn modelId="{2B54A755-25C0-4943-8EED-37C2F50913D0}" type="presParOf" srcId="{F5307C25-D5F0-447B-BFDB-360423529E25}" destId="{B8FA2189-0D31-4437-AFF6-9E8334B9486E}" srcOrd="0" destOrd="0" presId="urn:microsoft.com/office/officeart/2005/8/layout/hierarchy3"/>
    <dgm:cxn modelId="{037D229B-B92D-45DB-8860-8273C7750038}" type="presParOf" srcId="{F5307C25-D5F0-447B-BFDB-360423529E25}" destId="{ECEE62E4-C1B0-44E2-8C81-2DDA88AD0411}" srcOrd="1" destOrd="0" presId="urn:microsoft.com/office/officeart/2005/8/layout/hierarchy3"/>
    <dgm:cxn modelId="{40FD04A7-DD50-4FD4-9773-DF96F337E2A3}" type="presParOf" srcId="{F5307C25-D5F0-447B-BFDB-360423529E25}" destId="{EC244F5A-7B47-46C0-8809-6F456A0B70DD}" srcOrd="2" destOrd="0" presId="urn:microsoft.com/office/officeart/2005/8/layout/hierarchy3"/>
    <dgm:cxn modelId="{16867B54-10B8-459D-9F2F-758ACC6E74A9}" type="presParOf" srcId="{F5307C25-D5F0-447B-BFDB-360423529E25}" destId="{50DB7DF4-2155-4BD7-962C-206263BC86CD}" srcOrd="3" destOrd="0" presId="urn:microsoft.com/office/officeart/2005/8/layout/hierarchy3"/>
    <dgm:cxn modelId="{08B6CACB-9E8E-4701-90E5-B40A1D25190B}" type="presParOf" srcId="{F5307C25-D5F0-447B-BFDB-360423529E25}" destId="{3ABA4561-4962-4B4A-83C2-E620B3BC73E5}" srcOrd="4" destOrd="0" presId="urn:microsoft.com/office/officeart/2005/8/layout/hierarchy3"/>
    <dgm:cxn modelId="{385A1D46-6A4A-4C9E-BA98-02937E79B502}" type="presParOf" srcId="{F5307C25-D5F0-447B-BFDB-360423529E25}" destId="{3F004915-737B-4424-84A1-9B1A31452B0E}" srcOrd="5" destOrd="0" presId="urn:microsoft.com/office/officeart/2005/8/layout/hierarchy3"/>
    <dgm:cxn modelId="{E8957889-0995-44DA-BE3A-6B4CD63755E9}" type="presParOf" srcId="{F5307C25-D5F0-447B-BFDB-360423529E25}" destId="{048A0FA4-B546-4524-B2E6-C0419D145358}" srcOrd="6" destOrd="0" presId="urn:microsoft.com/office/officeart/2005/8/layout/hierarchy3"/>
    <dgm:cxn modelId="{577476C1-C89F-4E09-B6B8-B3F2D4319FD9}" type="presParOf" srcId="{F5307C25-D5F0-447B-BFDB-360423529E25}" destId="{875B9D24-DC4C-4072-8550-C92CD617218C}" srcOrd="7" destOrd="0" presId="urn:microsoft.com/office/officeart/2005/8/layout/hierarchy3"/>
    <dgm:cxn modelId="{EF87000E-B027-4D85-BCD6-2B1344B201EC}" type="presParOf" srcId="{F5307C25-D5F0-447B-BFDB-360423529E25}" destId="{09A9B4F2-5A8B-4F09-90AD-2F6B8AF9A220}" srcOrd="8" destOrd="0" presId="urn:microsoft.com/office/officeart/2005/8/layout/hierarchy3"/>
    <dgm:cxn modelId="{23EEBB9B-2D33-469C-A720-DCE7029B5A40}" type="presParOf" srcId="{F5307C25-D5F0-447B-BFDB-360423529E25}" destId="{757552E6-89B6-43AF-8A44-26567E90216B}" srcOrd="9" destOrd="0" presId="urn:microsoft.com/office/officeart/2005/8/layout/hierarchy3"/>
    <dgm:cxn modelId="{D0430804-AA2D-4795-B15F-770B0570CA6A}" type="presParOf" srcId="{F5307C25-D5F0-447B-BFDB-360423529E25}" destId="{1E2B6235-D8BA-420B-9205-EA191DC8654C}" srcOrd="10" destOrd="0" presId="urn:microsoft.com/office/officeart/2005/8/layout/hierarchy3"/>
    <dgm:cxn modelId="{91C162AA-9CFF-4D72-824E-6E0F9F801843}" type="presParOf" srcId="{F5307C25-D5F0-447B-BFDB-360423529E25}" destId="{13436C1C-1107-45B8-8FCB-087226BB179A}" srcOrd="11" destOrd="0" presId="urn:microsoft.com/office/officeart/2005/8/layout/hierarchy3"/>
    <dgm:cxn modelId="{B52B6E8C-B32A-4F78-83B3-868D6AAB6FF3}" type="presParOf" srcId="{F5307C25-D5F0-447B-BFDB-360423529E25}" destId="{5A775BD7-E298-49FA-9422-83E3A9C2DD4E}" srcOrd="12" destOrd="0" presId="urn:microsoft.com/office/officeart/2005/8/layout/hierarchy3"/>
    <dgm:cxn modelId="{836E273A-22F6-4735-8BE2-4DBFC26EBEE5}" type="presParOf" srcId="{F5307C25-D5F0-447B-BFDB-360423529E25}" destId="{7D542559-DC01-43E4-BEC6-83D32A93CE46}" srcOrd="13" destOrd="0" presId="urn:microsoft.com/office/officeart/2005/8/layout/hierarchy3"/>
    <dgm:cxn modelId="{5212C922-B9CB-4CB6-8BC3-8666AE3021E4}" type="presParOf" srcId="{F5307C25-D5F0-447B-BFDB-360423529E25}" destId="{ED66DCBD-99A9-47ED-A7E5-793C9483EA3C}" srcOrd="14" destOrd="0" presId="urn:microsoft.com/office/officeart/2005/8/layout/hierarchy3"/>
    <dgm:cxn modelId="{20AF1979-ABF4-40E1-825D-DBEE052A8794}" type="presParOf" srcId="{F5307C25-D5F0-447B-BFDB-360423529E25}" destId="{99346B8B-54BA-447C-8700-592409807C59}" srcOrd="15" destOrd="0" presId="urn:microsoft.com/office/officeart/2005/8/layout/hierarchy3"/>
    <dgm:cxn modelId="{9CB600CB-F2CB-4B3D-BA1A-0046A3B56A5B}" type="presParOf" srcId="{F5307C25-D5F0-447B-BFDB-360423529E25}" destId="{D591E7E0-F7ED-4BF7-819C-429E8DB22AEF}" srcOrd="16" destOrd="0" presId="urn:microsoft.com/office/officeart/2005/8/layout/hierarchy3"/>
    <dgm:cxn modelId="{9B36DDBC-F4B3-4873-B738-B206EEFF907E}" type="presParOf" srcId="{F5307C25-D5F0-447B-BFDB-360423529E25}" destId="{82CB7FEC-9405-457B-BB4D-DF377A211D86}" srcOrd="17" destOrd="0" presId="urn:microsoft.com/office/officeart/2005/8/layout/hierarchy3"/>
    <dgm:cxn modelId="{72EB0DC9-71C9-4D25-9B81-F466A48B9597}" type="presParOf" srcId="{F5307C25-D5F0-447B-BFDB-360423529E25}" destId="{51665DD9-3A65-4852-97D6-F24DC90AF7B9}" srcOrd="18" destOrd="0" presId="urn:microsoft.com/office/officeart/2005/8/layout/hierarchy3"/>
    <dgm:cxn modelId="{76F1C757-C315-41CC-AF66-59F314F769CE}" type="presParOf" srcId="{F5307C25-D5F0-447B-BFDB-360423529E25}" destId="{3317CCD8-A7F2-4348-9184-39E0B7BFEB17}" srcOrd="19" destOrd="0" presId="urn:microsoft.com/office/officeart/2005/8/layout/hierarchy3"/>
    <dgm:cxn modelId="{2EBCC0E5-A509-458A-B043-1C257EC295E7}" type="presParOf" srcId="{F5307C25-D5F0-447B-BFDB-360423529E25}" destId="{C82D51C8-7ADA-48FF-81A9-91162C3F8AA5}" srcOrd="20" destOrd="0" presId="urn:microsoft.com/office/officeart/2005/8/layout/hierarchy3"/>
    <dgm:cxn modelId="{BC714CE4-1A92-4EBF-8E14-0884B381FCE2}" type="presParOf" srcId="{F5307C25-D5F0-447B-BFDB-360423529E25}" destId="{D6B34121-B189-4627-ACFF-84CC441941E2}" srcOrd="21" destOrd="0" presId="urn:microsoft.com/office/officeart/2005/8/layout/hierarchy3"/>
    <dgm:cxn modelId="{6C006D7E-6591-486F-87C9-694697B8BF18}" type="presParOf" srcId="{F5307C25-D5F0-447B-BFDB-360423529E25}" destId="{A3F88291-CFA6-445A-8C7D-FB056189B092}" srcOrd="22" destOrd="0" presId="urn:microsoft.com/office/officeart/2005/8/layout/hierarchy3"/>
    <dgm:cxn modelId="{4800F147-EA42-4FF5-98FE-C5249CD9B1E7}" type="presParOf" srcId="{F5307C25-D5F0-447B-BFDB-360423529E25}" destId="{597024E5-7306-45E2-A1BD-03C61E32989F}" srcOrd="2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36432F-1207-4B5A-A1B7-551F70753729}">
      <dsp:nvSpPr>
        <dsp:cNvPr id="0" name=""/>
        <dsp:cNvSpPr/>
      </dsp:nvSpPr>
      <dsp:spPr>
        <a:xfrm>
          <a:off x="55880" y="79802"/>
          <a:ext cx="6913863" cy="5252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kumimoji="0" lang="fr-FR" altLang="fr-FR" sz="2400" b="1" i="0" u="none" strike="noStrike" kern="1200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Le dialogue peut être établi</a:t>
          </a:r>
          <a:endParaRPr lang="fr-FR" sz="2400" b="1" kern="1200" dirty="0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1264" y="95186"/>
        <a:ext cx="6883095" cy="494477"/>
      </dsp:txXfrm>
    </dsp:sp>
    <dsp:sp modelId="{6433AF74-18B4-48CE-99A7-711DCC949F4F}">
      <dsp:nvSpPr>
        <dsp:cNvPr id="0" name=""/>
        <dsp:cNvSpPr/>
      </dsp:nvSpPr>
      <dsp:spPr>
        <a:xfrm>
          <a:off x="747267" y="605048"/>
          <a:ext cx="636942" cy="6632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63225"/>
              </a:lnTo>
              <a:lnTo>
                <a:pt x="636942" y="663225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F15C15-81FE-4A7D-8C5A-79752AF656AE}">
      <dsp:nvSpPr>
        <dsp:cNvPr id="0" name=""/>
        <dsp:cNvSpPr/>
      </dsp:nvSpPr>
      <dsp:spPr>
        <a:xfrm>
          <a:off x="1384209" y="854913"/>
          <a:ext cx="8549247" cy="8267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0" lang="fr-FR" altLang="fr-FR" sz="20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de façon </a:t>
          </a:r>
          <a:r>
            <a:rPr kumimoji="0" lang="fr-FR" altLang="fr-FR" sz="2000" b="1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descendante</a:t>
          </a:r>
          <a:r>
            <a:rPr kumimoji="0" lang="fr-FR" altLang="fr-FR" sz="20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, du manager vers ses employés : </a:t>
          </a:r>
          <a:r>
            <a:rPr kumimoji="0" lang="fr-FR" altLang="fr-FR" sz="2000" b="0" i="1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la note de service, les instructions professionnelles…</a:t>
          </a:r>
          <a:endParaRPr kumimoji="0" lang="fr-FR" altLang="fr-FR" sz="2000" b="0" i="0" u="none" strike="noStrike" kern="1200" cap="none" normalizeH="0" baseline="0" dirty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408423" y="879127"/>
        <a:ext cx="8500819" cy="778291"/>
      </dsp:txXfrm>
    </dsp:sp>
    <dsp:sp modelId="{6D13B421-7EDB-491F-BC8E-4A6E82833DB0}">
      <dsp:nvSpPr>
        <dsp:cNvPr id="0" name=""/>
        <dsp:cNvSpPr/>
      </dsp:nvSpPr>
      <dsp:spPr>
        <a:xfrm>
          <a:off x="747267" y="605048"/>
          <a:ext cx="636942" cy="17534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53416"/>
              </a:lnTo>
              <a:lnTo>
                <a:pt x="636942" y="1753416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7EB6C5-B69A-4B6D-8802-BE0624526B92}">
      <dsp:nvSpPr>
        <dsp:cNvPr id="0" name=""/>
        <dsp:cNvSpPr/>
      </dsp:nvSpPr>
      <dsp:spPr>
        <a:xfrm>
          <a:off x="1384209" y="1945104"/>
          <a:ext cx="8549247" cy="8267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0" lang="fr-FR" altLang="fr-FR" sz="20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de façon </a:t>
          </a:r>
          <a:r>
            <a:rPr kumimoji="0" lang="fr-FR" altLang="fr-FR" sz="2000" b="1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ascendante</a:t>
          </a:r>
          <a:r>
            <a:rPr kumimoji="0" lang="fr-FR" altLang="fr-FR" sz="20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, des salariés vers le directeur : compte rendu, note de synthèse, boîte à idées, etc.</a:t>
          </a:r>
          <a:endParaRPr kumimoji="0" lang="fr-FR" altLang="fr-FR" sz="2000" b="0" i="0" u="none" strike="noStrike" kern="1200" cap="none" normalizeH="0" baseline="0" dirty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408423" y="1969318"/>
        <a:ext cx="8500819" cy="778291"/>
      </dsp:txXfrm>
    </dsp:sp>
    <dsp:sp modelId="{6C27AA7A-6DC2-46AE-A3E4-9253F6AC50D4}">
      <dsp:nvSpPr>
        <dsp:cNvPr id="0" name=""/>
        <dsp:cNvSpPr/>
      </dsp:nvSpPr>
      <dsp:spPr>
        <a:xfrm>
          <a:off x="747267" y="605048"/>
          <a:ext cx="636942" cy="28436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43607"/>
              </a:lnTo>
              <a:lnTo>
                <a:pt x="636942" y="2843607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C88330-A7C9-44E7-970B-5A73B4765BD5}">
      <dsp:nvSpPr>
        <dsp:cNvPr id="0" name=""/>
        <dsp:cNvSpPr/>
      </dsp:nvSpPr>
      <dsp:spPr>
        <a:xfrm>
          <a:off x="1384209" y="3035295"/>
          <a:ext cx="8549247" cy="8267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0" lang="fr-FR" altLang="fr-FR" sz="20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de façon </a:t>
          </a:r>
          <a:r>
            <a:rPr kumimoji="0" lang="fr-FR" altLang="fr-FR" sz="2000" b="1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transversale</a:t>
          </a:r>
          <a:r>
            <a:rPr kumimoji="0" lang="fr-FR" altLang="fr-FR" sz="20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, entre salariés : courriers, méls, demandes d’informations, etc.</a:t>
          </a:r>
          <a:endParaRPr kumimoji="0" lang="fr-FR" altLang="fr-FR" sz="2000" b="0" i="0" u="none" strike="noStrike" kern="1200" cap="none" normalizeH="0" baseline="0" dirty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408423" y="3059509"/>
        <a:ext cx="8500819" cy="778291"/>
      </dsp:txXfrm>
    </dsp:sp>
    <dsp:sp modelId="{840AE057-F085-4223-93A2-FC72BA39C1FD}">
      <dsp:nvSpPr>
        <dsp:cNvPr id="0" name=""/>
        <dsp:cNvSpPr/>
      </dsp:nvSpPr>
      <dsp:spPr>
        <a:xfrm>
          <a:off x="747267" y="605048"/>
          <a:ext cx="636942" cy="39337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33798"/>
              </a:lnTo>
              <a:lnTo>
                <a:pt x="636942" y="3933798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71E9D8-4578-409E-B433-6A09B7694D06}">
      <dsp:nvSpPr>
        <dsp:cNvPr id="0" name=""/>
        <dsp:cNvSpPr/>
      </dsp:nvSpPr>
      <dsp:spPr>
        <a:xfrm>
          <a:off x="1384209" y="4125487"/>
          <a:ext cx="8549247" cy="8267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0" lang="fr-FR" altLang="fr-FR" sz="2000" b="1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=&gt; La circulation de l’information doit être organisée et respecter des règles établies</a:t>
          </a:r>
          <a:endParaRPr kumimoji="0" lang="fr-FR" altLang="fr-FR" sz="2000" b="1" i="0" u="none" strike="noStrike" kern="1200" cap="none" normalizeH="0" baseline="0" dirty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408423" y="4149701"/>
        <a:ext cx="8500819" cy="77829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D2D41E-FD2F-4EBD-AC3B-21621AD2A79F}">
      <dsp:nvSpPr>
        <dsp:cNvPr id="0" name=""/>
        <dsp:cNvSpPr/>
      </dsp:nvSpPr>
      <dsp:spPr>
        <a:xfrm>
          <a:off x="4109" y="90866"/>
          <a:ext cx="7177279" cy="3959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Règles à respecter en situation de communication</a:t>
          </a:r>
        </a:p>
      </dsp:txBody>
      <dsp:txXfrm>
        <a:off x="15706" y="102463"/>
        <a:ext cx="7154085" cy="372748"/>
      </dsp:txXfrm>
    </dsp:sp>
    <dsp:sp modelId="{4F8A304E-1718-4775-838E-21B8BB80233D}">
      <dsp:nvSpPr>
        <dsp:cNvPr id="0" name=""/>
        <dsp:cNvSpPr/>
      </dsp:nvSpPr>
      <dsp:spPr>
        <a:xfrm>
          <a:off x="721837" y="486808"/>
          <a:ext cx="717727" cy="2681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8185"/>
              </a:lnTo>
              <a:lnTo>
                <a:pt x="717727" y="268185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1E68C5-2663-4116-93C3-F7C1380C39E1}">
      <dsp:nvSpPr>
        <dsp:cNvPr id="0" name=""/>
        <dsp:cNvSpPr/>
      </dsp:nvSpPr>
      <dsp:spPr>
        <a:xfrm>
          <a:off x="1439565" y="585794"/>
          <a:ext cx="10058312" cy="3384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i="0" u="none" kern="1200" dirty="0">
              <a:latin typeface="Arial" panose="020B0604020202020204" pitchFamily="34" charset="0"/>
              <a:cs typeface="Arial" panose="020B0604020202020204" pitchFamily="34" charset="0"/>
            </a:rPr>
            <a:t>Ne pas avoir plusieurs objets, </a:t>
          </a:r>
          <a:endParaRPr lang="fr-FR" sz="1600" b="0" i="0" u="none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449476" y="595705"/>
        <a:ext cx="10038490" cy="318578"/>
      </dsp:txXfrm>
    </dsp:sp>
    <dsp:sp modelId="{5559E43E-8D6B-4CFA-9DB0-FD9434CBC701}">
      <dsp:nvSpPr>
        <dsp:cNvPr id="0" name=""/>
        <dsp:cNvSpPr/>
      </dsp:nvSpPr>
      <dsp:spPr>
        <a:xfrm>
          <a:off x="721837" y="486808"/>
          <a:ext cx="717727" cy="7055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5571"/>
              </a:lnTo>
              <a:lnTo>
                <a:pt x="717727" y="705571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31FE96-8F53-4888-8486-197750A7B49E}">
      <dsp:nvSpPr>
        <dsp:cNvPr id="0" name=""/>
        <dsp:cNvSpPr/>
      </dsp:nvSpPr>
      <dsp:spPr>
        <a:xfrm>
          <a:off x="1439565" y="1023180"/>
          <a:ext cx="10058312" cy="3384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i="0" u="none" kern="1200" dirty="0">
              <a:latin typeface="Arial" panose="020B0604020202020204" pitchFamily="34" charset="0"/>
              <a:cs typeface="Arial" panose="020B0604020202020204" pitchFamily="34" charset="0"/>
            </a:rPr>
            <a:t>Faire un plan même s’il n’est pas numéroté,</a:t>
          </a:r>
          <a:endParaRPr lang="fr-FR" sz="1600" b="0" i="0" u="none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449476" y="1033091"/>
        <a:ext cx="10038490" cy="318578"/>
      </dsp:txXfrm>
    </dsp:sp>
    <dsp:sp modelId="{C09D8D99-9A82-4D11-B9B3-5E74832B60DA}">
      <dsp:nvSpPr>
        <dsp:cNvPr id="0" name=""/>
        <dsp:cNvSpPr/>
      </dsp:nvSpPr>
      <dsp:spPr>
        <a:xfrm>
          <a:off x="721837" y="486808"/>
          <a:ext cx="717727" cy="11429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42957"/>
              </a:lnTo>
              <a:lnTo>
                <a:pt x="717727" y="1142957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E7C979-35AC-4C40-861A-1C79C2ED975F}">
      <dsp:nvSpPr>
        <dsp:cNvPr id="0" name=""/>
        <dsp:cNvSpPr/>
      </dsp:nvSpPr>
      <dsp:spPr>
        <a:xfrm>
          <a:off x="1439565" y="1460565"/>
          <a:ext cx="10058312" cy="3384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i="0" u="none" kern="1200" dirty="0">
              <a:latin typeface="Arial" panose="020B0604020202020204" pitchFamily="34" charset="0"/>
              <a:cs typeface="Arial" panose="020B0604020202020204" pitchFamily="34" charset="0"/>
            </a:rPr>
            <a:t>Faire un rapide historique, s’il y a un antécédent avec le destinataire,</a:t>
          </a:r>
          <a:endParaRPr lang="fr-FR" sz="1600" b="0" i="0" u="none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449476" y="1470476"/>
        <a:ext cx="10038490" cy="318578"/>
      </dsp:txXfrm>
    </dsp:sp>
    <dsp:sp modelId="{1FC8EA11-A3FD-4442-B507-517A5C843BA0}">
      <dsp:nvSpPr>
        <dsp:cNvPr id="0" name=""/>
        <dsp:cNvSpPr/>
      </dsp:nvSpPr>
      <dsp:spPr>
        <a:xfrm>
          <a:off x="721837" y="486808"/>
          <a:ext cx="717727" cy="15803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0342"/>
              </a:lnTo>
              <a:lnTo>
                <a:pt x="717727" y="1580342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560169-1AFF-4832-A5B7-77300FCC11BA}">
      <dsp:nvSpPr>
        <dsp:cNvPr id="0" name=""/>
        <dsp:cNvSpPr/>
      </dsp:nvSpPr>
      <dsp:spPr>
        <a:xfrm>
          <a:off x="1439565" y="1897951"/>
          <a:ext cx="10058312" cy="3384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i="0" u="none" kern="1200" dirty="0">
              <a:latin typeface="Arial" panose="020B0604020202020204" pitchFamily="34" charset="0"/>
              <a:cs typeface="Arial" panose="020B0604020202020204" pitchFamily="34" charset="0"/>
            </a:rPr>
            <a:t>Bien choisir les mots utilisés, éviter les sigles spécifiques au domaine ou à l’entreprise,</a:t>
          </a:r>
          <a:endParaRPr lang="fr-FR" sz="1600" b="0" i="0" u="none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449476" y="1907862"/>
        <a:ext cx="10038490" cy="318578"/>
      </dsp:txXfrm>
    </dsp:sp>
    <dsp:sp modelId="{84F4ADBC-3B19-4EAE-B60B-5630642E7F2A}">
      <dsp:nvSpPr>
        <dsp:cNvPr id="0" name=""/>
        <dsp:cNvSpPr/>
      </dsp:nvSpPr>
      <dsp:spPr>
        <a:xfrm>
          <a:off x="721837" y="486808"/>
          <a:ext cx="717727" cy="20177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17728"/>
              </a:lnTo>
              <a:lnTo>
                <a:pt x="717727" y="2017728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A45CF1-81C4-4A13-A11A-718C730B3847}">
      <dsp:nvSpPr>
        <dsp:cNvPr id="0" name=""/>
        <dsp:cNvSpPr/>
      </dsp:nvSpPr>
      <dsp:spPr>
        <a:xfrm>
          <a:off x="1439565" y="2335337"/>
          <a:ext cx="10058312" cy="3384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i="0" u="none" kern="1200" dirty="0">
              <a:latin typeface="Arial" panose="020B0604020202020204" pitchFamily="34" charset="0"/>
              <a:cs typeface="Arial" panose="020B0604020202020204" pitchFamily="34" charset="0"/>
            </a:rPr>
            <a:t>Faire des phrases courtes et claires,</a:t>
          </a:r>
          <a:endParaRPr lang="fr-FR" sz="1600" b="0" i="0" u="none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449476" y="2345248"/>
        <a:ext cx="10038490" cy="318578"/>
      </dsp:txXfrm>
    </dsp:sp>
    <dsp:sp modelId="{B8FF7DBC-DA71-46A9-86EE-E8EB9D4E39A7}">
      <dsp:nvSpPr>
        <dsp:cNvPr id="0" name=""/>
        <dsp:cNvSpPr/>
      </dsp:nvSpPr>
      <dsp:spPr>
        <a:xfrm>
          <a:off x="721837" y="486808"/>
          <a:ext cx="717727" cy="24551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55114"/>
              </a:lnTo>
              <a:lnTo>
                <a:pt x="717727" y="2455114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34B99E-52B4-42AE-8CBF-98B01F79EC99}">
      <dsp:nvSpPr>
        <dsp:cNvPr id="0" name=""/>
        <dsp:cNvSpPr/>
      </dsp:nvSpPr>
      <dsp:spPr>
        <a:xfrm>
          <a:off x="1439565" y="2772723"/>
          <a:ext cx="10058312" cy="3384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i="0" u="none" kern="1200" dirty="0">
              <a:latin typeface="Arial" panose="020B0604020202020204" pitchFamily="34" charset="0"/>
              <a:cs typeface="Arial" panose="020B0604020202020204" pitchFamily="34" charset="0"/>
            </a:rPr>
            <a:t>Utiliser un ton courtois et juste,</a:t>
          </a:r>
          <a:endParaRPr lang="fr-FR" sz="1600" b="0" i="0" u="none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449476" y="2782634"/>
        <a:ext cx="10038490" cy="318578"/>
      </dsp:txXfrm>
    </dsp:sp>
    <dsp:sp modelId="{9304EB00-F75D-417E-AA27-BB7ACB0005BA}">
      <dsp:nvSpPr>
        <dsp:cNvPr id="0" name=""/>
        <dsp:cNvSpPr/>
      </dsp:nvSpPr>
      <dsp:spPr>
        <a:xfrm>
          <a:off x="721837" y="486808"/>
          <a:ext cx="717727" cy="28924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92499"/>
              </a:lnTo>
              <a:lnTo>
                <a:pt x="717727" y="2892499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28BEED-5CB0-45DD-A61A-4A97A406D983}">
      <dsp:nvSpPr>
        <dsp:cNvPr id="0" name=""/>
        <dsp:cNvSpPr/>
      </dsp:nvSpPr>
      <dsp:spPr>
        <a:xfrm>
          <a:off x="1439565" y="3210108"/>
          <a:ext cx="10058312" cy="3384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i="0" u="none" kern="1200" dirty="0">
              <a:latin typeface="Arial" panose="020B0604020202020204" pitchFamily="34" charset="0"/>
              <a:cs typeface="Arial" panose="020B0604020202020204" pitchFamily="34" charset="0"/>
            </a:rPr>
            <a:t>Ne pas faire preuve de familiarité,</a:t>
          </a:r>
          <a:endParaRPr lang="fr-FR" sz="1600" b="0" i="0" u="none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449476" y="3220019"/>
        <a:ext cx="10038490" cy="318578"/>
      </dsp:txXfrm>
    </dsp:sp>
    <dsp:sp modelId="{D60606A7-CDE1-4252-B649-029B2B8FAD3C}">
      <dsp:nvSpPr>
        <dsp:cNvPr id="0" name=""/>
        <dsp:cNvSpPr/>
      </dsp:nvSpPr>
      <dsp:spPr>
        <a:xfrm>
          <a:off x="721837" y="486808"/>
          <a:ext cx="717727" cy="33298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29885"/>
              </a:lnTo>
              <a:lnTo>
                <a:pt x="717727" y="3329885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853B45-8F37-48AF-B774-9B66A468CE5C}">
      <dsp:nvSpPr>
        <dsp:cNvPr id="0" name=""/>
        <dsp:cNvSpPr/>
      </dsp:nvSpPr>
      <dsp:spPr>
        <a:xfrm>
          <a:off x="1439565" y="3647494"/>
          <a:ext cx="10058312" cy="3384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i="0" u="none" kern="1200" dirty="0">
              <a:latin typeface="Arial" panose="020B0604020202020204" pitchFamily="34" charset="0"/>
              <a:cs typeface="Arial" panose="020B0604020202020204" pitchFamily="34" charset="0"/>
            </a:rPr>
            <a:t>Utiliser des mots positifs, des formes affirmatives,</a:t>
          </a:r>
          <a:endParaRPr lang="fr-FR" sz="1600" b="0" i="0" u="none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449476" y="3657405"/>
        <a:ext cx="10038490" cy="318578"/>
      </dsp:txXfrm>
    </dsp:sp>
    <dsp:sp modelId="{D1BD40D5-9F56-4916-A132-A6A7ECC0AE8B}">
      <dsp:nvSpPr>
        <dsp:cNvPr id="0" name=""/>
        <dsp:cNvSpPr/>
      </dsp:nvSpPr>
      <dsp:spPr>
        <a:xfrm>
          <a:off x="721837" y="486808"/>
          <a:ext cx="717727" cy="37672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67271"/>
              </a:lnTo>
              <a:lnTo>
                <a:pt x="717727" y="3767271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9984D2-46D1-4AD1-9840-53D3BDE050C3}">
      <dsp:nvSpPr>
        <dsp:cNvPr id="0" name=""/>
        <dsp:cNvSpPr/>
      </dsp:nvSpPr>
      <dsp:spPr>
        <a:xfrm>
          <a:off x="1439565" y="4084880"/>
          <a:ext cx="10058312" cy="3384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i="0" u="none" kern="1200" dirty="0">
              <a:latin typeface="Arial" panose="020B0604020202020204" pitchFamily="34" charset="0"/>
              <a:cs typeface="Arial" panose="020B0604020202020204" pitchFamily="34" charset="0"/>
            </a:rPr>
            <a:t>Vérifier l’orthographe, la ponctuation et respecter les normes,</a:t>
          </a:r>
          <a:endParaRPr lang="fr-FR" sz="1600" b="0" i="0" u="none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449476" y="4094791"/>
        <a:ext cx="10038490" cy="318578"/>
      </dsp:txXfrm>
    </dsp:sp>
    <dsp:sp modelId="{68611F82-8EFF-49A8-8CCD-095B653B3158}">
      <dsp:nvSpPr>
        <dsp:cNvPr id="0" name=""/>
        <dsp:cNvSpPr/>
      </dsp:nvSpPr>
      <dsp:spPr>
        <a:xfrm>
          <a:off x="721837" y="486808"/>
          <a:ext cx="717727" cy="42874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87456"/>
              </a:lnTo>
              <a:lnTo>
                <a:pt x="717727" y="4287456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3F27FF-65CF-4001-9F84-D407EF0B0025}">
      <dsp:nvSpPr>
        <dsp:cNvPr id="0" name=""/>
        <dsp:cNvSpPr/>
      </dsp:nvSpPr>
      <dsp:spPr>
        <a:xfrm>
          <a:off x="1439565" y="4522265"/>
          <a:ext cx="10058312" cy="5039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i="0" u="none" kern="1200" dirty="0">
              <a:latin typeface="Arial" panose="020B0604020202020204" pitchFamily="34" charset="0"/>
              <a:cs typeface="Arial" panose="020B0604020202020204" pitchFamily="34" charset="0"/>
            </a:rPr>
            <a:t>Ne pas écrire de phrases en majuscules, seuls les noms propres ou les noms communs qui suscitent de la considération auront la première lettre en majuscule,</a:t>
          </a:r>
          <a:endParaRPr lang="fr-FR" sz="1600" b="0" i="0" u="none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454327" y="4537027"/>
        <a:ext cx="10028788" cy="474475"/>
      </dsp:txXfrm>
    </dsp:sp>
    <dsp:sp modelId="{AE923ED6-1D78-42A1-9F08-3328812E885E}">
      <dsp:nvSpPr>
        <dsp:cNvPr id="0" name=""/>
        <dsp:cNvSpPr/>
      </dsp:nvSpPr>
      <dsp:spPr>
        <a:xfrm>
          <a:off x="721837" y="486808"/>
          <a:ext cx="717727" cy="48004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00441"/>
              </a:lnTo>
              <a:lnTo>
                <a:pt x="717727" y="4800441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763C8-2D58-410E-AA62-4C3608473E72}">
      <dsp:nvSpPr>
        <dsp:cNvPr id="0" name=""/>
        <dsp:cNvSpPr/>
      </dsp:nvSpPr>
      <dsp:spPr>
        <a:xfrm>
          <a:off x="1439565" y="5125250"/>
          <a:ext cx="10058312" cy="3239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i="0" u="none" kern="1200" dirty="0">
              <a:latin typeface="Arial" panose="020B0604020202020204" pitchFamily="34" charset="0"/>
              <a:cs typeface="Arial" panose="020B0604020202020204" pitchFamily="34" charset="0"/>
            </a:rPr>
            <a:t>Faire attention au contenu du message car il porte l’image de son auteur. </a:t>
          </a:r>
          <a:endParaRPr lang="fr-FR" sz="1600" b="0" i="0" u="none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449055" y="5134740"/>
        <a:ext cx="10039332" cy="305019"/>
      </dsp:txXfrm>
    </dsp:sp>
    <dsp:sp modelId="{F5C38ED9-EDB5-42A2-9211-A5D23FDE0BFE}">
      <dsp:nvSpPr>
        <dsp:cNvPr id="0" name=""/>
        <dsp:cNvSpPr/>
      </dsp:nvSpPr>
      <dsp:spPr>
        <a:xfrm>
          <a:off x="721837" y="486808"/>
          <a:ext cx="717727" cy="52234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23426"/>
              </a:lnTo>
              <a:lnTo>
                <a:pt x="717727" y="5223426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DADD4C-8BB7-42ED-8968-D1444D6EFE80}">
      <dsp:nvSpPr>
        <dsp:cNvPr id="0" name=""/>
        <dsp:cNvSpPr/>
      </dsp:nvSpPr>
      <dsp:spPr>
        <a:xfrm>
          <a:off x="1439565" y="5548235"/>
          <a:ext cx="10058312" cy="3239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i="0" u="none" kern="1200" dirty="0">
              <a:latin typeface="Arial" panose="020B0604020202020204" pitchFamily="34" charset="0"/>
              <a:cs typeface="Arial" panose="020B0604020202020204" pitchFamily="34" charset="0"/>
            </a:rPr>
            <a:t>Donner envie au destinataire de lire le document. Il doit être attractif et intéressant.</a:t>
          </a:r>
          <a:endParaRPr lang="fr-FR" sz="1600" b="0" i="0" u="none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449055" y="5557725"/>
        <a:ext cx="10039332" cy="30501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D2D41E-FD2F-4EBD-AC3B-21621AD2A79F}">
      <dsp:nvSpPr>
        <dsp:cNvPr id="0" name=""/>
        <dsp:cNvSpPr/>
      </dsp:nvSpPr>
      <dsp:spPr>
        <a:xfrm>
          <a:off x="3287" y="84081"/>
          <a:ext cx="6345118" cy="3390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Règles à respecter en situation de vidéoconférence</a:t>
          </a:r>
        </a:p>
      </dsp:txBody>
      <dsp:txXfrm>
        <a:off x="13218" y="94012"/>
        <a:ext cx="6325256" cy="319218"/>
      </dsp:txXfrm>
    </dsp:sp>
    <dsp:sp modelId="{B8FA2189-0D31-4437-AFF6-9E8334B9486E}">
      <dsp:nvSpPr>
        <dsp:cNvPr id="0" name=""/>
        <dsp:cNvSpPr/>
      </dsp:nvSpPr>
      <dsp:spPr>
        <a:xfrm>
          <a:off x="637799" y="423162"/>
          <a:ext cx="634511" cy="2647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4769"/>
              </a:lnTo>
              <a:lnTo>
                <a:pt x="634511" y="264769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EE62E4-C1B0-44E2-8C81-2DDA88AD0411}">
      <dsp:nvSpPr>
        <dsp:cNvPr id="0" name=""/>
        <dsp:cNvSpPr/>
      </dsp:nvSpPr>
      <dsp:spPr>
        <a:xfrm>
          <a:off x="1272311" y="507932"/>
          <a:ext cx="10482073" cy="3599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fr-FR" sz="1600" b="1" kern="1200" dirty="0">
              <a:latin typeface="Arial" panose="020B0604020202020204" pitchFamily="34" charset="0"/>
              <a:cs typeface="Arial" panose="020B0604020202020204" pitchFamily="34" charset="0"/>
            </a:rPr>
            <a:t>Assurez-vous que tout fonctionne avant le début de la réunion</a:t>
          </a:r>
          <a:endParaRPr lang="fr-FR" sz="1600" b="1" kern="1200" dirty="0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282855" y="518476"/>
        <a:ext cx="10460985" cy="338910"/>
      </dsp:txXfrm>
    </dsp:sp>
    <dsp:sp modelId="{EC244F5A-7B47-46C0-8809-6F456A0B70DD}">
      <dsp:nvSpPr>
        <dsp:cNvPr id="0" name=""/>
        <dsp:cNvSpPr/>
      </dsp:nvSpPr>
      <dsp:spPr>
        <a:xfrm>
          <a:off x="637799" y="423162"/>
          <a:ext cx="634511" cy="7095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9538"/>
              </a:lnTo>
              <a:lnTo>
                <a:pt x="634511" y="709538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DB7DF4-2155-4BD7-962C-206263BC86CD}">
      <dsp:nvSpPr>
        <dsp:cNvPr id="0" name=""/>
        <dsp:cNvSpPr/>
      </dsp:nvSpPr>
      <dsp:spPr>
        <a:xfrm>
          <a:off x="1272311" y="952701"/>
          <a:ext cx="10482073" cy="3599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fr-FR" sz="1600" b="1" kern="1200" dirty="0">
              <a:latin typeface="Arial" panose="020B0604020202020204" pitchFamily="34" charset="0"/>
              <a:cs typeface="Arial" panose="020B0604020202020204" pitchFamily="34" charset="0"/>
            </a:rPr>
            <a:t>Organisez-vous et partagez l’ordre du jour au préalable</a:t>
          </a:r>
        </a:p>
      </dsp:txBody>
      <dsp:txXfrm>
        <a:off x="1282855" y="963245"/>
        <a:ext cx="10460985" cy="338910"/>
      </dsp:txXfrm>
    </dsp:sp>
    <dsp:sp modelId="{3ABA4561-4962-4B4A-83C2-E620B3BC73E5}">
      <dsp:nvSpPr>
        <dsp:cNvPr id="0" name=""/>
        <dsp:cNvSpPr/>
      </dsp:nvSpPr>
      <dsp:spPr>
        <a:xfrm>
          <a:off x="637799" y="423162"/>
          <a:ext cx="634511" cy="12263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6307"/>
              </a:lnTo>
              <a:lnTo>
                <a:pt x="634511" y="1226307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004915-737B-4424-84A1-9B1A31452B0E}">
      <dsp:nvSpPr>
        <dsp:cNvPr id="0" name=""/>
        <dsp:cNvSpPr/>
      </dsp:nvSpPr>
      <dsp:spPr>
        <a:xfrm>
          <a:off x="1272311" y="1397470"/>
          <a:ext cx="10482073" cy="5039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fr-FR" sz="1600" b="1" kern="1200" dirty="0">
              <a:latin typeface="Arial" panose="020B0604020202020204" pitchFamily="34" charset="0"/>
              <a:cs typeface="Arial" panose="020B0604020202020204" pitchFamily="34" charset="0"/>
            </a:rPr>
            <a:t>Habillez-vous correctement, y compris les parties qui ne se voient pas, cela évite les situations délicates si vous devez vous lever pendant la réunion</a:t>
          </a:r>
        </a:p>
      </dsp:txBody>
      <dsp:txXfrm>
        <a:off x="1287073" y="1412232"/>
        <a:ext cx="10452549" cy="474475"/>
      </dsp:txXfrm>
    </dsp:sp>
    <dsp:sp modelId="{048A0FA4-B546-4524-B2E6-C0419D145358}">
      <dsp:nvSpPr>
        <dsp:cNvPr id="0" name=""/>
        <dsp:cNvSpPr/>
      </dsp:nvSpPr>
      <dsp:spPr>
        <a:xfrm>
          <a:off x="637799" y="423162"/>
          <a:ext cx="634511" cy="17326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32618"/>
              </a:lnTo>
              <a:lnTo>
                <a:pt x="634511" y="1732618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5B9D24-DC4C-4072-8550-C92CD617218C}">
      <dsp:nvSpPr>
        <dsp:cNvPr id="0" name=""/>
        <dsp:cNvSpPr/>
      </dsp:nvSpPr>
      <dsp:spPr>
        <a:xfrm>
          <a:off x="1272311" y="1986239"/>
          <a:ext cx="10482073" cy="3390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fr-FR" sz="1600" b="1" kern="1200" dirty="0">
              <a:latin typeface="Arial" panose="020B0604020202020204" pitchFamily="34" charset="0"/>
              <a:cs typeface="Arial" panose="020B0604020202020204" pitchFamily="34" charset="0"/>
            </a:rPr>
            <a:t>Ayez une posture adéquate, ne soyez pas avachi devant votre ordinateur, les autres vous voient...</a:t>
          </a:r>
        </a:p>
      </dsp:txBody>
      <dsp:txXfrm>
        <a:off x="1282242" y="1996170"/>
        <a:ext cx="10462211" cy="319218"/>
      </dsp:txXfrm>
    </dsp:sp>
    <dsp:sp modelId="{09A9B4F2-5A8B-4F09-90AD-2F6B8AF9A220}">
      <dsp:nvSpPr>
        <dsp:cNvPr id="0" name=""/>
        <dsp:cNvSpPr/>
      </dsp:nvSpPr>
      <dsp:spPr>
        <a:xfrm>
          <a:off x="637799" y="423162"/>
          <a:ext cx="634511" cy="21669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66928"/>
              </a:lnTo>
              <a:lnTo>
                <a:pt x="634511" y="2166928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7552E6-89B6-43AF-8A44-26567E90216B}">
      <dsp:nvSpPr>
        <dsp:cNvPr id="0" name=""/>
        <dsp:cNvSpPr/>
      </dsp:nvSpPr>
      <dsp:spPr>
        <a:xfrm>
          <a:off x="1272311" y="2410091"/>
          <a:ext cx="10482073" cy="3599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fr-FR" sz="1600" b="1" kern="1200" dirty="0">
              <a:latin typeface="Arial" panose="020B0604020202020204" pitchFamily="34" charset="0"/>
              <a:cs typeface="Arial" panose="020B0604020202020204" pitchFamily="34" charset="0"/>
            </a:rPr>
            <a:t>Fermer votre micro lorsque vous ne parlez pas, cela empêche les autres d’entendre ce que vous faites</a:t>
          </a:r>
        </a:p>
      </dsp:txBody>
      <dsp:txXfrm>
        <a:off x="1282855" y="2420635"/>
        <a:ext cx="10460985" cy="338910"/>
      </dsp:txXfrm>
    </dsp:sp>
    <dsp:sp modelId="{1E2B6235-D8BA-420B-9205-EA191DC8654C}">
      <dsp:nvSpPr>
        <dsp:cNvPr id="0" name=""/>
        <dsp:cNvSpPr/>
      </dsp:nvSpPr>
      <dsp:spPr>
        <a:xfrm>
          <a:off x="637799" y="423162"/>
          <a:ext cx="634511" cy="26116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11697"/>
              </a:lnTo>
              <a:lnTo>
                <a:pt x="634511" y="2611697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436C1C-1107-45B8-8FCB-087226BB179A}">
      <dsp:nvSpPr>
        <dsp:cNvPr id="0" name=""/>
        <dsp:cNvSpPr/>
      </dsp:nvSpPr>
      <dsp:spPr>
        <a:xfrm>
          <a:off x="1272311" y="2854859"/>
          <a:ext cx="10482073" cy="3599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fr-FR" sz="1600" b="1" kern="1200" dirty="0">
              <a:latin typeface="Arial" panose="020B0604020202020204" pitchFamily="34" charset="0"/>
              <a:cs typeface="Arial" panose="020B0604020202020204" pitchFamily="34" charset="0"/>
            </a:rPr>
            <a:t>Éteignez votre caméra, si vous vous absentez, afin que les gens ne voient pas votre siège vide ;</a:t>
          </a:r>
        </a:p>
      </dsp:txBody>
      <dsp:txXfrm>
        <a:off x="1282855" y="2865403"/>
        <a:ext cx="10460985" cy="338910"/>
      </dsp:txXfrm>
    </dsp:sp>
    <dsp:sp modelId="{5A775BD7-E298-49FA-9422-83E3A9C2DD4E}">
      <dsp:nvSpPr>
        <dsp:cNvPr id="0" name=""/>
        <dsp:cNvSpPr/>
      </dsp:nvSpPr>
      <dsp:spPr>
        <a:xfrm>
          <a:off x="637799" y="423162"/>
          <a:ext cx="634511" cy="31149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14911"/>
              </a:lnTo>
              <a:lnTo>
                <a:pt x="634511" y="3114911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542559-DC01-43E4-BEC6-83D32A93CE46}">
      <dsp:nvSpPr>
        <dsp:cNvPr id="0" name=""/>
        <dsp:cNvSpPr/>
      </dsp:nvSpPr>
      <dsp:spPr>
        <a:xfrm>
          <a:off x="1272311" y="3299628"/>
          <a:ext cx="10482073" cy="47689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fr-FR" sz="1600" b="1" kern="1200" dirty="0">
              <a:latin typeface="Arial" panose="020B0604020202020204" pitchFamily="34" charset="0"/>
              <a:cs typeface="Arial" panose="020B0604020202020204" pitchFamily="34" charset="0"/>
            </a:rPr>
            <a:t>Si vous faites une autre tâche pendant la réunion éteignez votre micro et fermez votre caméra sans quoi les participants savent que vous faites autre chose que participer à la réunion… </a:t>
          </a:r>
        </a:p>
      </dsp:txBody>
      <dsp:txXfrm>
        <a:off x="1286279" y="3313596"/>
        <a:ext cx="10454137" cy="448954"/>
      </dsp:txXfrm>
    </dsp:sp>
    <dsp:sp modelId="{ED66DCBD-99A9-47ED-A7E5-793C9483EA3C}">
      <dsp:nvSpPr>
        <dsp:cNvPr id="0" name=""/>
        <dsp:cNvSpPr/>
      </dsp:nvSpPr>
      <dsp:spPr>
        <a:xfrm>
          <a:off x="637799" y="423162"/>
          <a:ext cx="634511" cy="36181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18126"/>
              </a:lnTo>
              <a:lnTo>
                <a:pt x="634511" y="3618126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346B8B-54BA-447C-8700-592409807C59}">
      <dsp:nvSpPr>
        <dsp:cNvPr id="0" name=""/>
        <dsp:cNvSpPr/>
      </dsp:nvSpPr>
      <dsp:spPr>
        <a:xfrm>
          <a:off x="1272311" y="3861289"/>
          <a:ext cx="10482073" cy="3599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fr-FR" sz="1600" b="1" kern="1200" dirty="0">
              <a:latin typeface="Arial" panose="020B0604020202020204" pitchFamily="34" charset="0"/>
              <a:cs typeface="Arial" panose="020B0604020202020204" pitchFamily="34" charset="0"/>
            </a:rPr>
            <a:t>Évitez les distractions pendant la réunion </a:t>
          </a:r>
        </a:p>
      </dsp:txBody>
      <dsp:txXfrm>
        <a:off x="1282855" y="3871833"/>
        <a:ext cx="10460985" cy="338910"/>
      </dsp:txXfrm>
    </dsp:sp>
    <dsp:sp modelId="{D591E7E0-F7ED-4BF7-819C-429E8DB22AEF}">
      <dsp:nvSpPr>
        <dsp:cNvPr id="0" name=""/>
        <dsp:cNvSpPr/>
      </dsp:nvSpPr>
      <dsp:spPr>
        <a:xfrm>
          <a:off x="637799" y="423162"/>
          <a:ext cx="634511" cy="40628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62895"/>
              </a:lnTo>
              <a:lnTo>
                <a:pt x="634511" y="4062895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CB7FEC-9405-457B-BB4D-DF377A211D86}">
      <dsp:nvSpPr>
        <dsp:cNvPr id="0" name=""/>
        <dsp:cNvSpPr/>
      </dsp:nvSpPr>
      <dsp:spPr>
        <a:xfrm>
          <a:off x="1272311" y="4306058"/>
          <a:ext cx="10482073" cy="3599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fr-FR" sz="1600" b="1" kern="1200" dirty="0">
              <a:latin typeface="Arial" panose="020B0604020202020204" pitchFamily="34" charset="0"/>
              <a:cs typeface="Arial" panose="020B0604020202020204" pitchFamily="34" charset="0"/>
            </a:rPr>
            <a:t>Soyez aimable et patient avec vos collègues </a:t>
          </a:r>
        </a:p>
      </dsp:txBody>
      <dsp:txXfrm>
        <a:off x="1282855" y="4316602"/>
        <a:ext cx="10460985" cy="338910"/>
      </dsp:txXfrm>
    </dsp:sp>
    <dsp:sp modelId="{51665DD9-3A65-4852-97D6-F24DC90AF7B9}">
      <dsp:nvSpPr>
        <dsp:cNvPr id="0" name=""/>
        <dsp:cNvSpPr/>
      </dsp:nvSpPr>
      <dsp:spPr>
        <a:xfrm>
          <a:off x="637799" y="423162"/>
          <a:ext cx="634511" cy="45076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07664"/>
              </a:lnTo>
              <a:lnTo>
                <a:pt x="634511" y="4507664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17CCD8-A7F2-4348-9184-39E0B7BFEB17}">
      <dsp:nvSpPr>
        <dsp:cNvPr id="0" name=""/>
        <dsp:cNvSpPr/>
      </dsp:nvSpPr>
      <dsp:spPr>
        <a:xfrm>
          <a:off x="1272311" y="4750827"/>
          <a:ext cx="10482073" cy="3599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fr-FR" sz="1600" b="1" kern="1200" dirty="0">
              <a:latin typeface="Arial" panose="020B0604020202020204" pitchFamily="34" charset="0"/>
              <a:cs typeface="Arial" panose="020B0604020202020204" pitchFamily="34" charset="0"/>
            </a:rPr>
            <a:t>Utilisez une caméra de qualité pour une meilleure expérience visuelle </a:t>
          </a:r>
        </a:p>
      </dsp:txBody>
      <dsp:txXfrm>
        <a:off x="1282855" y="4761371"/>
        <a:ext cx="10460985" cy="338910"/>
      </dsp:txXfrm>
    </dsp:sp>
    <dsp:sp modelId="{C82D51C8-7ADA-48FF-81A9-91162C3F8AA5}">
      <dsp:nvSpPr>
        <dsp:cNvPr id="0" name=""/>
        <dsp:cNvSpPr/>
      </dsp:nvSpPr>
      <dsp:spPr>
        <a:xfrm>
          <a:off x="637799" y="423162"/>
          <a:ext cx="634511" cy="49524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52433"/>
              </a:lnTo>
              <a:lnTo>
                <a:pt x="634511" y="4952433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B34121-B189-4627-ACFF-84CC441941E2}">
      <dsp:nvSpPr>
        <dsp:cNvPr id="0" name=""/>
        <dsp:cNvSpPr/>
      </dsp:nvSpPr>
      <dsp:spPr>
        <a:xfrm>
          <a:off x="1272311" y="5195596"/>
          <a:ext cx="10482073" cy="3599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fr-FR" sz="1600" b="1" kern="1200" dirty="0">
              <a:latin typeface="Arial" panose="020B0604020202020204" pitchFamily="34" charset="0"/>
              <a:cs typeface="Arial" panose="020B0604020202020204" pitchFamily="34" charset="0"/>
            </a:rPr>
            <a:t>Utilisez un microphone de qualité pour une meilleure expérience audio </a:t>
          </a:r>
        </a:p>
      </dsp:txBody>
      <dsp:txXfrm>
        <a:off x="1282855" y="5206140"/>
        <a:ext cx="10460985" cy="338910"/>
      </dsp:txXfrm>
    </dsp:sp>
    <dsp:sp modelId="{A3F88291-CFA6-445A-8C7D-FB056189B092}">
      <dsp:nvSpPr>
        <dsp:cNvPr id="0" name=""/>
        <dsp:cNvSpPr/>
      </dsp:nvSpPr>
      <dsp:spPr>
        <a:xfrm>
          <a:off x="637799" y="423162"/>
          <a:ext cx="634511" cy="53972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97202"/>
              </a:lnTo>
              <a:lnTo>
                <a:pt x="634511" y="5397202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7024E5-7306-45E2-A1BD-03C61E32989F}">
      <dsp:nvSpPr>
        <dsp:cNvPr id="0" name=""/>
        <dsp:cNvSpPr/>
      </dsp:nvSpPr>
      <dsp:spPr>
        <a:xfrm>
          <a:off x="1272311" y="5640365"/>
          <a:ext cx="10482073" cy="3599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 dirty="0">
              <a:latin typeface="Arial" panose="020B0604020202020204" pitchFamily="34" charset="0"/>
              <a:cs typeface="Arial" panose="020B0604020202020204" pitchFamily="34" charset="0"/>
            </a:rPr>
            <a:t>Évitez les téléchargements à partir d’un site Web ou d’une source inconnue</a:t>
          </a:r>
        </a:p>
      </dsp:txBody>
      <dsp:txXfrm>
        <a:off x="1282855" y="5650909"/>
        <a:ext cx="10460985" cy="3389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2F1E62-1A75-564A-AB28-F0DAF5C73A64}" type="datetimeFigureOut">
              <a:rPr lang="fr-FR" smtClean="0"/>
              <a:t>14/01/2025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31736E-3BF5-D84C-8EFC-DB85682A33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5825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5049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772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3940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2515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2622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14/01/2025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1835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14/01/2025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7329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3947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352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1819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062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1433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14/01/2025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1909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14/01/2025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3922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14/01/2025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2692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14/01/2025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1660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8156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14/01/2025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22049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0287001" cy="924419"/>
          </a:xfrm>
        </p:spPr>
        <p:txBody>
          <a:bodyPr>
            <a:noAutofit/>
          </a:bodyPr>
          <a:lstStyle/>
          <a:p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Chap. 11 – Contribuer à la mise en place d’un travail collaboratif</a:t>
            </a:r>
            <a:b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3. Respecter les règles de la communication</a:t>
            </a:r>
            <a:endParaRPr lang="fr-FR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Diagramme 5">
            <a:extLst>
              <a:ext uri="{FF2B5EF4-FFF2-40B4-BE49-F238E27FC236}">
                <a16:creationId xmlns:a16="http://schemas.microsoft.com/office/drawing/2014/main" id="{A914F6A4-75C5-4E51-A1FC-6A2C2B4CC52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76167169"/>
              </p:ext>
            </p:extLst>
          </p:nvPr>
        </p:nvGraphicFramePr>
        <p:xfrm>
          <a:off x="1188906" y="1449509"/>
          <a:ext cx="9934895" cy="50184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78294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F36432F-1207-4B5A-A1B7-551F707537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>
                                            <p:graphicEl>
                                              <a:dgm id="{9F36432F-1207-4B5A-A1B7-551F7075372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433AF74-18B4-48CE-99A7-711DCC949F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">
                                            <p:graphicEl>
                                              <a:dgm id="{6433AF74-18B4-48CE-99A7-711DCC949F4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EF15C15-81FE-4A7D-8C5A-79752AF656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6">
                                            <p:graphicEl>
                                              <a:dgm id="{DEF15C15-81FE-4A7D-8C5A-79752AF656A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D13B421-7EDB-491F-BC8E-4A6E82833D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6">
                                            <p:graphicEl>
                                              <a:dgm id="{6D13B421-7EDB-491F-BC8E-4A6E82833DB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37EB6C5-B69A-4B6D-8802-BE0624526B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6">
                                            <p:graphicEl>
                                              <a:dgm id="{437EB6C5-B69A-4B6D-8802-BE0624526B9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C27AA7A-6DC2-46AE-A3E4-9253F6AC50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6">
                                            <p:graphicEl>
                                              <a:dgm id="{6C27AA7A-6DC2-46AE-A3E4-9253F6AC50D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6C88330-A7C9-44E7-970B-5A73B4765B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6">
                                            <p:graphicEl>
                                              <a:dgm id="{E6C88330-A7C9-44E7-970B-5A73B4765BD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40AE057-F085-4223-93A2-FC72BA39C1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6">
                                            <p:graphicEl>
                                              <a:dgm id="{840AE057-F085-4223-93A2-FC72BA39C1F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871E9D8-4578-409E-B433-6A09B7694D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6">
                                            <p:graphicEl>
                                              <a:dgm id="{0871E9D8-4578-409E-B433-6A09B7694D0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lvlOne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-411697"/>
            <a:ext cx="10287001" cy="924419"/>
          </a:xfrm>
        </p:spPr>
        <p:txBody>
          <a:bodyPr>
            <a:normAutofit/>
          </a:bodyPr>
          <a:lstStyle/>
          <a:p>
            <a:r>
              <a:rPr lang="fr-FR" sz="2700" b="1" dirty="0">
                <a:latin typeface="Arial" panose="020B0604020202020204" pitchFamily="34" charset="0"/>
                <a:cs typeface="Arial" panose="020B0604020202020204" pitchFamily="34" charset="0"/>
              </a:rPr>
              <a:t>3. Respecter les règles de la communication</a:t>
            </a:r>
            <a:endParaRPr lang="fr-FR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Diagramme 3">
            <a:extLst>
              <a:ext uri="{FF2B5EF4-FFF2-40B4-BE49-F238E27FC236}">
                <a16:creationId xmlns:a16="http://schemas.microsoft.com/office/drawing/2014/main" id="{57DF0A4F-E370-69E3-9B95-CA4BD2822B7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33944970"/>
              </p:ext>
            </p:extLst>
          </p:nvPr>
        </p:nvGraphicFramePr>
        <p:xfrm>
          <a:off x="250869" y="715052"/>
          <a:ext cx="11501987" cy="59631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4211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7D2D41E-FD2F-4EBD-AC3B-21621AD2A7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17D2D41E-FD2F-4EBD-AC3B-21621AD2A79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F8A304E-1718-4775-838E-21B8BB8023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4F8A304E-1718-4775-838E-21B8BB80233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81E68C5-2663-4116-93C3-F7C1380C39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D81E68C5-2663-4116-93C3-F7C1380C39E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559E43E-8D6B-4CFA-9DB0-FD9434CBC7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5559E43E-8D6B-4CFA-9DB0-FD9434CBC70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631FE96-8F53-4888-8486-197750A7B4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B631FE96-8F53-4888-8486-197750A7B49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09D8D99-9A82-4D11-B9B3-5E74832B60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C09D8D99-9A82-4D11-B9B3-5E74832B60D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BE7C979-35AC-4C40-861A-1C79C2ED97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dgm id="{4BE7C979-35AC-4C40-861A-1C79C2ED975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FC8EA11-A3FD-4442-B507-517A5C843B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6" dur="500"/>
                                        <p:tgtEl>
                                          <p:spTgt spid="4">
                                            <p:graphicEl>
                                              <a:dgm id="{1FC8EA11-A3FD-4442-B507-517A5C843BA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4560169-1AFF-4832-A5B7-77300FCC11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9" dur="500"/>
                                        <p:tgtEl>
                                          <p:spTgt spid="4">
                                            <p:graphicEl>
                                              <a:dgm id="{64560169-1AFF-4832-A5B7-77300FCC11B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4F4ADBC-3B19-4EAE-B60B-5630642E7F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4" dur="500"/>
                                        <p:tgtEl>
                                          <p:spTgt spid="4">
                                            <p:graphicEl>
                                              <a:dgm id="{84F4ADBC-3B19-4EAE-B60B-5630642E7F2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3A45CF1-81C4-4A13-A11A-718C730B38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7" dur="500"/>
                                        <p:tgtEl>
                                          <p:spTgt spid="4">
                                            <p:graphicEl>
                                              <a:dgm id="{93A45CF1-81C4-4A13-A11A-718C730B384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8FF7DBC-DA71-46A9-86EE-E8EB9D4E39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2" dur="500"/>
                                        <p:tgtEl>
                                          <p:spTgt spid="4">
                                            <p:graphicEl>
                                              <a:dgm id="{B8FF7DBC-DA71-46A9-86EE-E8EB9D4E39A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534B99E-52B4-42AE-8CBF-98B01F79EC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5" dur="500"/>
                                        <p:tgtEl>
                                          <p:spTgt spid="4">
                                            <p:graphicEl>
                                              <a:dgm id="{B534B99E-52B4-42AE-8CBF-98B01F79EC9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304EB00-F75D-417E-AA27-BB7ACB0005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0" dur="500"/>
                                        <p:tgtEl>
                                          <p:spTgt spid="4">
                                            <p:graphicEl>
                                              <a:dgm id="{9304EB00-F75D-417E-AA27-BB7ACB0005B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728BEED-5CB0-45DD-A61A-4A97A406D9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3" dur="500"/>
                                        <p:tgtEl>
                                          <p:spTgt spid="4">
                                            <p:graphicEl>
                                              <a:dgm id="{E728BEED-5CB0-45DD-A61A-4A97A406D98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60606A7-CDE1-4252-B649-029B2B8FAD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8" dur="500"/>
                                        <p:tgtEl>
                                          <p:spTgt spid="4">
                                            <p:graphicEl>
                                              <a:dgm id="{D60606A7-CDE1-4252-B649-029B2B8FAD3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3853B45-8F37-48AF-B774-9B66A468CE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1" dur="500"/>
                                        <p:tgtEl>
                                          <p:spTgt spid="4">
                                            <p:graphicEl>
                                              <a:dgm id="{E3853B45-8F37-48AF-B774-9B66A468CE5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1BD40D5-9F56-4916-A132-A6A7ECC0AE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6" dur="500"/>
                                        <p:tgtEl>
                                          <p:spTgt spid="4">
                                            <p:graphicEl>
                                              <a:dgm id="{D1BD40D5-9F56-4916-A132-A6A7ECC0AE8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89984D2-46D1-4AD1-9840-53D3BDE050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9" dur="500"/>
                                        <p:tgtEl>
                                          <p:spTgt spid="4">
                                            <p:graphicEl>
                                              <a:dgm id="{489984D2-46D1-4AD1-9840-53D3BDE050C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8611F82-8EFF-49A8-8CCD-095B653B31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4" dur="500"/>
                                        <p:tgtEl>
                                          <p:spTgt spid="4">
                                            <p:graphicEl>
                                              <a:dgm id="{68611F82-8EFF-49A8-8CCD-095B653B315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F3F27FF-65CF-4001-9F84-D407EF0B00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7" dur="500"/>
                                        <p:tgtEl>
                                          <p:spTgt spid="4">
                                            <p:graphicEl>
                                              <a:dgm id="{AF3F27FF-65CF-4001-9F84-D407EF0B002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E923ED6-1D78-42A1-9F08-3328812E88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2" dur="500"/>
                                        <p:tgtEl>
                                          <p:spTgt spid="4">
                                            <p:graphicEl>
                                              <a:dgm id="{AE923ED6-1D78-42A1-9F08-3328812E885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2F763C8-2D58-410E-AA62-4C3608473E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5" dur="500"/>
                                        <p:tgtEl>
                                          <p:spTgt spid="4">
                                            <p:graphicEl>
                                              <a:dgm id="{12F763C8-2D58-410E-AA62-4C3608473E7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5C38ED9-EDB5-42A2-9211-A5D23FDE0B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0" dur="500"/>
                                        <p:tgtEl>
                                          <p:spTgt spid="4">
                                            <p:graphicEl>
                                              <a:dgm id="{F5C38ED9-EDB5-42A2-9211-A5D23FDE0BF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5DADD4C-8BB7-42ED-8968-D1444D6EFE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3" dur="500"/>
                                        <p:tgtEl>
                                          <p:spTgt spid="4">
                                            <p:graphicEl>
                                              <a:dgm id="{75DADD4C-8BB7-42ED-8968-D1444D6EFE8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8A6377-C6FF-9891-41F3-F4A95B1281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08E0C71-07E8-672E-D451-B44271E170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411697"/>
            <a:ext cx="10287001" cy="924419"/>
          </a:xfrm>
        </p:spPr>
        <p:txBody>
          <a:bodyPr>
            <a:normAutofit/>
          </a:bodyPr>
          <a:lstStyle/>
          <a:p>
            <a:r>
              <a:rPr lang="fr-FR" sz="2700" b="1" dirty="0">
                <a:latin typeface="Arial" panose="020B0604020202020204" pitchFamily="34" charset="0"/>
                <a:cs typeface="Arial" panose="020B0604020202020204" pitchFamily="34" charset="0"/>
              </a:rPr>
              <a:t>3. Respecter les règles de la communication</a:t>
            </a:r>
            <a:endParaRPr lang="fr-FR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Diagramme 3">
            <a:extLst>
              <a:ext uri="{FF2B5EF4-FFF2-40B4-BE49-F238E27FC236}">
                <a16:creationId xmlns:a16="http://schemas.microsoft.com/office/drawing/2014/main" id="{C43C8701-6005-99AF-D5F8-7B476303A2A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4083305"/>
              </p:ext>
            </p:extLst>
          </p:nvPr>
        </p:nvGraphicFramePr>
        <p:xfrm>
          <a:off x="90524" y="563374"/>
          <a:ext cx="11757673" cy="60844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42862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7D2D41E-FD2F-4EBD-AC3B-21621AD2A7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17D2D41E-FD2F-4EBD-AC3B-21621AD2A79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8FA2189-0D31-4437-AFF6-9E8334B948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B8FA2189-0D31-4437-AFF6-9E8334B9486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CEE62E4-C1B0-44E2-8C81-2DDA88AD04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ECEE62E4-C1B0-44E2-8C81-2DDA88AD041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C244F5A-7B47-46C0-8809-6F456A0B70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EC244F5A-7B47-46C0-8809-6F456A0B70D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0DB7DF4-2155-4BD7-962C-206263BC86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50DB7DF4-2155-4BD7-962C-206263BC86C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ABA4561-4962-4B4A-83C2-E620B3BC73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3ABA4561-4962-4B4A-83C2-E620B3BC73E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F004915-737B-4424-84A1-9B1A31452B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dgm id="{3F004915-737B-4424-84A1-9B1A31452B0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48A0FA4-B546-4524-B2E6-C0419D1453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4">
                                            <p:graphicEl>
                                              <a:dgm id="{048A0FA4-B546-4524-B2E6-C0419D14535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75B9D24-DC4C-4072-8550-C92CD61721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4">
                                            <p:graphicEl>
                                              <a:dgm id="{875B9D24-DC4C-4072-8550-C92CD617218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9A9B4F2-5A8B-4F09-90AD-2F6B8AF9A2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4">
                                            <p:graphicEl>
                                              <a:dgm id="{09A9B4F2-5A8B-4F09-90AD-2F6B8AF9A22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57552E6-89B6-43AF-8A44-26567E9021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4">
                                            <p:graphicEl>
                                              <a:dgm id="{757552E6-89B6-43AF-8A44-26567E9021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E2B6235-D8BA-420B-9205-EA191DC865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4">
                                            <p:graphicEl>
                                              <a:dgm id="{1E2B6235-D8BA-420B-9205-EA191DC8654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3436C1C-1107-45B8-8FCB-087226BB17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500"/>
                                        <p:tgtEl>
                                          <p:spTgt spid="4">
                                            <p:graphicEl>
                                              <a:dgm id="{13436C1C-1107-45B8-8FCB-087226BB179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A775BD7-E298-49FA-9422-83E3A9C2DD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0" dur="500"/>
                                        <p:tgtEl>
                                          <p:spTgt spid="4">
                                            <p:graphicEl>
                                              <a:dgm id="{5A775BD7-E298-49FA-9422-83E3A9C2DD4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D542559-DC01-43E4-BEC6-83D32A93CE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3" dur="500"/>
                                        <p:tgtEl>
                                          <p:spTgt spid="4">
                                            <p:graphicEl>
                                              <a:dgm id="{7D542559-DC01-43E4-BEC6-83D32A93CE4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D66DCBD-99A9-47ED-A7E5-793C9483EA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8" dur="500"/>
                                        <p:tgtEl>
                                          <p:spTgt spid="4">
                                            <p:graphicEl>
                                              <a:dgm id="{ED66DCBD-99A9-47ED-A7E5-793C9483EA3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9346B8B-54BA-447C-8700-592409807C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1" dur="500"/>
                                        <p:tgtEl>
                                          <p:spTgt spid="4">
                                            <p:graphicEl>
                                              <a:dgm id="{99346B8B-54BA-447C-8700-592409807C5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591E7E0-F7ED-4BF7-819C-429E8DB22A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6" dur="500"/>
                                        <p:tgtEl>
                                          <p:spTgt spid="4">
                                            <p:graphicEl>
                                              <a:dgm id="{D591E7E0-F7ED-4BF7-819C-429E8DB22AE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2CB7FEC-9405-457B-BB4D-DF377A211D8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9" dur="500"/>
                                        <p:tgtEl>
                                          <p:spTgt spid="4">
                                            <p:graphicEl>
                                              <a:dgm id="{82CB7FEC-9405-457B-BB4D-DF377A211D8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1665DD9-3A65-4852-97D6-F24DC90AF7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4" dur="500"/>
                                        <p:tgtEl>
                                          <p:spTgt spid="4">
                                            <p:graphicEl>
                                              <a:dgm id="{51665DD9-3A65-4852-97D6-F24DC90AF7B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317CCD8-A7F2-4348-9184-39E0B7BFEB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7" dur="500"/>
                                        <p:tgtEl>
                                          <p:spTgt spid="4">
                                            <p:graphicEl>
                                              <a:dgm id="{3317CCD8-A7F2-4348-9184-39E0B7BFEB1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82D51C8-7ADA-48FF-81A9-91162C3F8A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2" dur="500"/>
                                        <p:tgtEl>
                                          <p:spTgt spid="4">
                                            <p:graphicEl>
                                              <a:dgm id="{C82D51C8-7ADA-48FF-81A9-91162C3F8AA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6B34121-B189-4627-ACFF-84CC441941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5" dur="500"/>
                                        <p:tgtEl>
                                          <p:spTgt spid="4">
                                            <p:graphicEl>
                                              <a:dgm id="{D6B34121-B189-4627-ACFF-84CC441941E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3F88291-CFA6-445A-8C7D-FB056189B0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0" dur="500"/>
                                        <p:tgtEl>
                                          <p:spTgt spid="4">
                                            <p:graphicEl>
                                              <a:dgm id="{A3F88291-CFA6-445A-8C7D-FB056189B09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97024E5-7306-45E2-A1BD-03C61E3298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3" dur="500"/>
                                        <p:tgtEl>
                                          <p:spTgt spid="4">
                                            <p:graphicEl>
                                              <a:dgm id="{597024E5-7306-45E2-A1BD-03C61E32989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417</TotalTime>
  <Words>448</Words>
  <Application>Microsoft Office PowerPoint</Application>
  <PresentationFormat>Grand écran</PresentationFormat>
  <Paragraphs>34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9" baseType="lpstr">
      <vt:lpstr>Arial</vt:lpstr>
      <vt:lpstr>Calibri</vt:lpstr>
      <vt:lpstr>Century Gothic</vt:lpstr>
      <vt:lpstr>Symbol</vt:lpstr>
      <vt:lpstr>Wingdings 3</vt:lpstr>
      <vt:lpstr>Ion</vt:lpstr>
      <vt:lpstr>Chap. 11 – Contribuer à la mise en place d’un travail collaboratif 3. Respecter les règles de la communication</vt:lpstr>
      <vt:lpstr>3. Respecter les règles de la communication</vt:lpstr>
      <vt:lpstr>3. Respecter les règles de la communication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44</cp:revision>
  <dcterms:created xsi:type="dcterms:W3CDTF">2014-01-14T07:42:30Z</dcterms:created>
  <dcterms:modified xsi:type="dcterms:W3CDTF">2025-01-14T10:08:40Z</dcterms:modified>
</cp:coreProperties>
</file>