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01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78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06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59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10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828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7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213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0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5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03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58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81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56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00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9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08/08/2023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55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35520"/>
            <a:ext cx="11792310" cy="651932"/>
          </a:xfrm>
        </p:spPr>
        <p:txBody>
          <a:bodyPr>
            <a:normAutofit/>
          </a:bodyPr>
          <a:lstStyle/>
          <a:p>
            <a:r>
              <a:rPr lang="fr-FR" sz="3100" b="1" dirty="0"/>
              <a:t>Chapitre 7. Préparer et suivre les actions de formation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CA666BC-F29C-4347-8F46-624573931D48}"/>
              </a:ext>
            </a:extLst>
          </p:cNvPr>
          <p:cNvSpPr txBox="1"/>
          <p:nvPr/>
        </p:nvSpPr>
        <p:spPr>
          <a:xfrm>
            <a:off x="224367" y="1414120"/>
            <a:ext cx="11451167" cy="46243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300"/>
              </a:spcAft>
            </a:pP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compétences professionnelles acquises en formation initiale doivent être constamment actualisées pour s’adapter aux évolutions professionnelles, personnelles et aux aléas de la vie.</a:t>
            </a:r>
          </a:p>
          <a:p>
            <a:pPr marL="342900" indent="-342900" algn="just">
              <a:spcBef>
                <a:spcPts val="18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L’employeur à l’obligation d’adapter les salariés 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à leur poste de travail afin de les maintenir dans l’emploi. Il peut également proposer des actions destinées à développer leurs compétences et il doit les former à la sécurité. </a:t>
            </a:r>
          </a:p>
          <a:p>
            <a:pPr marL="342900" indent="-342900" algn="just">
              <a:spcBef>
                <a:spcPts val="18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 peut également prévoir des bilans de compétences, de la validation des acquis de l’expérience (VAE) et des formations qui participent à la lutte contre l’illettrisme.</a:t>
            </a:r>
            <a:endParaRPr lang="fr-FR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1800"/>
              </a:spcBef>
              <a:spcAft>
                <a:spcPts val="300"/>
              </a:spcAft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Ces formations, à l’initiative de l’employeur sont présentées dans le 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 de développement des compétences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Mais chaque salarié à la possibilité de 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suivre des formations à son initiative grâce au 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compte personnel de formation (CPF)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fr-FR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438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35520"/>
            <a:ext cx="11792310" cy="651932"/>
          </a:xfrm>
        </p:spPr>
        <p:txBody>
          <a:bodyPr>
            <a:normAutofit/>
          </a:bodyPr>
          <a:lstStyle/>
          <a:p>
            <a:r>
              <a:rPr lang="fr-FR" sz="3100" b="1" dirty="0"/>
              <a:t>Chapitre 7. Préparer et suivre les actions de formation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36E7FF0-79FA-456A-ADE5-7F477D8E1A75}"/>
              </a:ext>
            </a:extLst>
          </p:cNvPr>
          <p:cNvSpPr txBox="1"/>
          <p:nvPr/>
        </p:nvSpPr>
        <p:spPr>
          <a:xfrm>
            <a:off x="409575" y="891679"/>
            <a:ext cx="1092305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800" b="1" kern="0" spc="-2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Le plan de développement des compétences </a:t>
            </a:r>
          </a:p>
          <a:p>
            <a:pPr algn="just">
              <a:spcBef>
                <a:spcPts val="1800"/>
              </a:spcBef>
              <a:spcAft>
                <a:spcPts val="600"/>
              </a:spcAft>
            </a:pPr>
            <a:endParaRPr lang="fr-FR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spcAft>
                <a:spcPts val="600"/>
              </a:spcAft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 plan de développement est conçu par l’employeur. </a:t>
            </a:r>
          </a:p>
          <a:p>
            <a:pPr algn="just">
              <a:spcBef>
                <a:spcPts val="1800"/>
              </a:spcBef>
              <a:spcAft>
                <a:spcPts val="600"/>
              </a:spcAft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 est défini après un recensement des besoins et il présente 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l’ensemble des actions de formation mises en place par l’employeur pour les salariés</a:t>
            </a:r>
            <a:r>
              <a:rPr lang="fr-FR" sz="2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algn="just">
              <a:spcBef>
                <a:spcPts val="1800"/>
              </a:spcBef>
              <a:spcAft>
                <a:spcPts val="600"/>
              </a:spcAft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 est fixé pour l'année à venir et doit être soumis à l'avis des représentants du personnel (CSE). </a:t>
            </a:r>
            <a:endParaRPr lang="fr-FR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90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35520"/>
            <a:ext cx="11792310" cy="651932"/>
          </a:xfrm>
        </p:spPr>
        <p:txBody>
          <a:bodyPr>
            <a:normAutofit/>
          </a:bodyPr>
          <a:lstStyle/>
          <a:p>
            <a:r>
              <a:rPr lang="fr-FR" sz="3100" b="1" dirty="0"/>
              <a:t>Chapitre 7. Préparer et suivre les actions de formation</a:t>
            </a:r>
          </a:p>
        </p:txBody>
      </p:sp>
      <p:pic>
        <p:nvPicPr>
          <p:cNvPr id="6" name="Image 5" descr="Une image contenant texte&#10;&#10;Description générée automatiquement">
            <a:extLst>
              <a:ext uri="{FF2B5EF4-FFF2-40B4-BE49-F238E27FC236}">
                <a16:creationId xmlns:a16="http://schemas.microsoft.com/office/drawing/2014/main" id="{2693234B-8A89-4E1D-8249-B552E368D2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30" y="1309958"/>
            <a:ext cx="10968965" cy="445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014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35520"/>
            <a:ext cx="11792310" cy="651932"/>
          </a:xfrm>
        </p:spPr>
        <p:txBody>
          <a:bodyPr>
            <a:normAutofit/>
          </a:bodyPr>
          <a:lstStyle/>
          <a:p>
            <a:r>
              <a:rPr lang="fr-FR" sz="3100" b="1" dirty="0"/>
              <a:t>Chapitre 7. Préparer et suivre les actions de formation</a:t>
            </a:r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98425671-E8B5-44D1-9AF4-F9CDF0CA1B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48" y="1364569"/>
            <a:ext cx="11079383" cy="4678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675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35520"/>
            <a:ext cx="11792310" cy="651932"/>
          </a:xfrm>
        </p:spPr>
        <p:txBody>
          <a:bodyPr>
            <a:normAutofit/>
          </a:bodyPr>
          <a:lstStyle/>
          <a:p>
            <a:r>
              <a:rPr lang="fr-FR" sz="3100" b="1" dirty="0"/>
              <a:t>Chapitre 7. Préparer et suivre les actions de formation</a:t>
            </a:r>
          </a:p>
        </p:txBody>
      </p:sp>
      <p:pic>
        <p:nvPicPr>
          <p:cNvPr id="8" name="Image 7" descr="Une image contenant texte&#10;&#10;Description générée automatiquement">
            <a:extLst>
              <a:ext uri="{FF2B5EF4-FFF2-40B4-BE49-F238E27FC236}">
                <a16:creationId xmlns:a16="http://schemas.microsoft.com/office/drawing/2014/main" id="{8C8B4BAF-7B3B-4B1D-A320-67F86476B1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37" y="1831044"/>
            <a:ext cx="11186213" cy="170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4774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100</TotalTime>
  <Words>244</Words>
  <Application>Microsoft Office PowerPoint</Application>
  <PresentationFormat>Grand écran</PresentationFormat>
  <Paragraphs>14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Wingdings</vt:lpstr>
      <vt:lpstr>Wingdings 3</vt:lpstr>
      <vt:lpstr>Ion</vt:lpstr>
      <vt:lpstr>Chapitre 7. Préparer et suivre les actions de formation</vt:lpstr>
      <vt:lpstr>Chapitre 7. Préparer et suivre les actions de formation</vt:lpstr>
      <vt:lpstr>Chapitre 7. Préparer et suivre les actions de formation</vt:lpstr>
      <vt:lpstr>Chapitre 7. Préparer et suivre les actions de formation</vt:lpstr>
      <vt:lpstr>Chapitre 7. Préparer et suivre les actions de 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17</cp:revision>
  <dcterms:created xsi:type="dcterms:W3CDTF">2014-01-16T23:14:09Z</dcterms:created>
  <dcterms:modified xsi:type="dcterms:W3CDTF">2023-08-07T22:34:33Z</dcterms:modified>
</cp:coreProperties>
</file>