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EC4C44-1E3B-4BCC-B51D-3D3CE4E67E5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B4B07D90-9AB2-4730-92FB-7381CD7E04E1}">
      <dgm:prSet phldrT="[Texte]"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L’entreprise doit être vigilante et anticiper ces problèmes </a:t>
          </a:r>
          <a:endParaRPr lang="fr-FR" sz="2200" dirty="0"/>
        </a:p>
      </dgm:t>
    </dgm:pt>
    <dgm:pt modelId="{A1A9C0D8-0D4A-47A7-9E6E-22D7C79942FB}" type="parTrans" cxnId="{799E9ADE-3FE1-4807-B98A-9C322E5FF54A}">
      <dgm:prSet/>
      <dgm:spPr/>
      <dgm:t>
        <a:bodyPr/>
        <a:lstStyle/>
        <a:p>
          <a:endParaRPr lang="fr-FR"/>
        </a:p>
      </dgm:t>
    </dgm:pt>
    <dgm:pt modelId="{46BB8F47-C8F0-400A-ADBD-7D3D662FC3F5}" type="sibTrans" cxnId="{799E9ADE-3FE1-4807-B98A-9C322E5FF54A}">
      <dgm:prSet/>
      <dgm:spPr/>
      <dgm:t>
        <a:bodyPr/>
        <a:lstStyle/>
        <a:p>
          <a:endParaRPr lang="fr-FR"/>
        </a:p>
      </dgm:t>
    </dgm:pt>
    <dgm:pt modelId="{4C8C6047-5CC0-4410-BFAF-841F387C22C0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Sélection rigoureuse des clients avant la vente et collecte d’informations pertinentes sur leur solvabilité et leur situation financière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 </a:t>
          </a:r>
        </a:p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=&gt; Il est préférable de renoncer à une vente plutôt que de signer un contrat risqué</a:t>
          </a:r>
          <a:endParaRPr lang="fr-FR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A8AAFC9-2ACE-47C8-9CBC-60AB8603D15F}" type="parTrans" cxnId="{4BEEE1A2-9C29-411F-BE40-4C471B75041B}">
      <dgm:prSet/>
      <dgm:spPr/>
      <dgm:t>
        <a:bodyPr/>
        <a:lstStyle/>
        <a:p>
          <a:endParaRPr lang="fr-FR"/>
        </a:p>
      </dgm:t>
    </dgm:pt>
    <dgm:pt modelId="{A87E4378-8244-444D-B65D-EE2288E48FF1}" type="sibTrans" cxnId="{4BEEE1A2-9C29-411F-BE40-4C471B75041B}">
      <dgm:prSet/>
      <dgm:spPr/>
      <dgm:t>
        <a:bodyPr/>
        <a:lstStyle/>
        <a:p>
          <a:endParaRPr lang="fr-FR"/>
        </a:p>
      </dgm:t>
    </dgm:pt>
    <dgm:pt modelId="{C8A3E0EE-1B37-4416-B394-8912D8EE58D1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Dilution des risques en diversifiant le portefeuille clients </a:t>
          </a:r>
        </a:p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ne pas être dépendant d’un seul client dont la défaillance serait catastrophique pour l’entreprise</a:t>
          </a:r>
        </a:p>
      </dgm:t>
    </dgm:pt>
    <dgm:pt modelId="{DD5AF2BA-FA49-46EC-AA49-0B0D3016341E}" type="parTrans" cxnId="{9916B4FB-45D6-4CA1-90F1-920132DDA707}">
      <dgm:prSet/>
      <dgm:spPr/>
      <dgm:t>
        <a:bodyPr/>
        <a:lstStyle/>
        <a:p>
          <a:endParaRPr lang="fr-FR"/>
        </a:p>
      </dgm:t>
    </dgm:pt>
    <dgm:pt modelId="{F45BD689-E8A6-4BC0-ADA9-8F77B4B590BB}" type="sibTrans" cxnId="{9916B4FB-45D6-4CA1-90F1-920132DDA707}">
      <dgm:prSet/>
      <dgm:spPr/>
      <dgm:t>
        <a:bodyPr/>
        <a:lstStyle/>
        <a:p>
          <a:endParaRPr lang="fr-FR"/>
        </a:p>
      </dgm:t>
    </dgm:pt>
    <dgm:pt modelId="{E2208621-C8E7-40B9-8501-3F328E46BA3C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Suivi rigoureux des règlements</a:t>
          </a:r>
          <a:endParaRPr lang="fr-FR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8B063A5-5928-4AE8-99F7-CF35608E7584}" type="parTrans" cxnId="{6FBE5298-1BB7-4619-BFC7-D3BA71948FD2}">
      <dgm:prSet/>
      <dgm:spPr/>
      <dgm:t>
        <a:bodyPr/>
        <a:lstStyle/>
        <a:p>
          <a:endParaRPr lang="fr-FR"/>
        </a:p>
      </dgm:t>
    </dgm:pt>
    <dgm:pt modelId="{0995EA47-E002-4D20-BFE2-056119341A84}" type="sibTrans" cxnId="{6FBE5298-1BB7-4619-BFC7-D3BA71948FD2}">
      <dgm:prSet/>
      <dgm:spPr/>
      <dgm:t>
        <a:bodyPr/>
        <a:lstStyle/>
        <a:p>
          <a:endParaRPr lang="fr-FR"/>
        </a:p>
      </dgm:t>
    </dgm:pt>
    <dgm:pt modelId="{655F82CE-8443-44B2-B848-A064891C430C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Couverture du risque par une assurance-crédit ou par l’affacturage</a:t>
          </a:r>
        </a:p>
      </dgm:t>
    </dgm:pt>
    <dgm:pt modelId="{C644D1B3-AD13-4536-BF8C-37F3059A6FA0}" type="parTrans" cxnId="{A170F53C-D02B-4ED1-BFE2-454704D4292B}">
      <dgm:prSet/>
      <dgm:spPr/>
      <dgm:t>
        <a:bodyPr/>
        <a:lstStyle/>
        <a:p>
          <a:endParaRPr lang="fr-FR"/>
        </a:p>
      </dgm:t>
    </dgm:pt>
    <dgm:pt modelId="{A2AE2A78-B9EB-4D9B-9A4D-86970166AB60}" type="sibTrans" cxnId="{A170F53C-D02B-4ED1-BFE2-454704D4292B}">
      <dgm:prSet/>
      <dgm:spPr/>
      <dgm:t>
        <a:bodyPr/>
        <a:lstStyle/>
        <a:p>
          <a:endParaRPr lang="fr-FR"/>
        </a:p>
      </dgm:t>
    </dgm:pt>
    <dgm:pt modelId="{81FC9B78-5011-4B97-8194-C3FE1AB7BE0C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Mise en place de procédures de relances 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rapides dès qu’un retard de paiement est diagnostiqué</a:t>
          </a:r>
        </a:p>
      </dgm:t>
    </dgm:pt>
    <dgm:pt modelId="{F5EDB45D-9205-45BB-B3EC-8C1E31CDB9E5}" type="parTrans" cxnId="{C7C31A02-5BF7-4B63-82CD-6C943D3F6F11}">
      <dgm:prSet/>
      <dgm:spPr/>
      <dgm:t>
        <a:bodyPr/>
        <a:lstStyle/>
        <a:p>
          <a:endParaRPr lang="fr-FR"/>
        </a:p>
      </dgm:t>
    </dgm:pt>
    <dgm:pt modelId="{BF54839F-B8EB-4CD2-A663-89B347A25ECD}" type="sibTrans" cxnId="{C7C31A02-5BF7-4B63-82CD-6C943D3F6F11}">
      <dgm:prSet/>
      <dgm:spPr/>
      <dgm:t>
        <a:bodyPr/>
        <a:lstStyle/>
        <a:p>
          <a:endParaRPr lang="fr-FR"/>
        </a:p>
      </dgm:t>
    </dgm:pt>
    <dgm:pt modelId="{B4637DDF-AA49-4B52-B9E2-5FCA7BCE4659}" type="pres">
      <dgm:prSet presAssocID="{4DEC4C44-1E3B-4BCC-B51D-3D3CE4E67E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8140B8-EA59-4FD2-8F90-B81D942C4CEF}" type="pres">
      <dgm:prSet presAssocID="{B4B07D90-9AB2-4730-92FB-7381CD7E04E1}" presName="hierRoot1" presStyleCnt="0">
        <dgm:presLayoutVars>
          <dgm:hierBranch val="init"/>
        </dgm:presLayoutVars>
      </dgm:prSet>
      <dgm:spPr/>
    </dgm:pt>
    <dgm:pt modelId="{00B69CDB-E898-4C6F-9931-78640D347EA4}" type="pres">
      <dgm:prSet presAssocID="{B4B07D90-9AB2-4730-92FB-7381CD7E04E1}" presName="rootComposite1" presStyleCnt="0"/>
      <dgm:spPr/>
    </dgm:pt>
    <dgm:pt modelId="{A71D5A78-DE2C-444D-9ADD-D8064B0A8781}" type="pres">
      <dgm:prSet presAssocID="{B4B07D90-9AB2-4730-92FB-7381CD7E04E1}" presName="rootText1" presStyleLbl="node0" presStyleIdx="0" presStyleCnt="1" custScaleX="99088" custScaleY="286931">
        <dgm:presLayoutVars>
          <dgm:chPref val="3"/>
        </dgm:presLayoutVars>
      </dgm:prSet>
      <dgm:spPr/>
    </dgm:pt>
    <dgm:pt modelId="{B6BF2D48-B30C-487E-B60C-555A81CC4C59}" type="pres">
      <dgm:prSet presAssocID="{B4B07D90-9AB2-4730-92FB-7381CD7E04E1}" presName="rootConnector1" presStyleLbl="node1" presStyleIdx="0" presStyleCnt="0"/>
      <dgm:spPr/>
    </dgm:pt>
    <dgm:pt modelId="{2B2ADE99-EEBA-483B-9F10-A017FFF1C069}" type="pres">
      <dgm:prSet presAssocID="{B4B07D90-9AB2-4730-92FB-7381CD7E04E1}" presName="hierChild2" presStyleCnt="0"/>
      <dgm:spPr/>
    </dgm:pt>
    <dgm:pt modelId="{5BE9C4EB-A44F-41BA-8D86-3B8C9746368D}" type="pres">
      <dgm:prSet presAssocID="{7A8AAFC9-2ACE-47C8-9CBC-60AB8603D15F}" presName="Name64" presStyleLbl="parChTrans1D2" presStyleIdx="0" presStyleCnt="5"/>
      <dgm:spPr/>
    </dgm:pt>
    <dgm:pt modelId="{597443F0-4746-4C5A-9F36-E7F552A7C362}" type="pres">
      <dgm:prSet presAssocID="{4C8C6047-5CC0-4410-BFAF-841F387C22C0}" presName="hierRoot2" presStyleCnt="0">
        <dgm:presLayoutVars>
          <dgm:hierBranch val="init"/>
        </dgm:presLayoutVars>
      </dgm:prSet>
      <dgm:spPr/>
    </dgm:pt>
    <dgm:pt modelId="{FF9ED8CD-7295-4BA7-97CB-B08E918BABD6}" type="pres">
      <dgm:prSet presAssocID="{4C8C6047-5CC0-4410-BFAF-841F387C22C0}" presName="rootComposite" presStyleCnt="0"/>
      <dgm:spPr/>
    </dgm:pt>
    <dgm:pt modelId="{025647E0-20CD-4966-80E1-390256486461}" type="pres">
      <dgm:prSet presAssocID="{4C8C6047-5CC0-4410-BFAF-841F387C22C0}" presName="rootText" presStyleLbl="node2" presStyleIdx="0" presStyleCnt="5" custScaleX="297303" custScaleY="143163">
        <dgm:presLayoutVars>
          <dgm:chPref val="3"/>
        </dgm:presLayoutVars>
      </dgm:prSet>
      <dgm:spPr/>
    </dgm:pt>
    <dgm:pt modelId="{5AC84E42-F342-4506-ADB5-484D26531D5F}" type="pres">
      <dgm:prSet presAssocID="{4C8C6047-5CC0-4410-BFAF-841F387C22C0}" presName="rootConnector" presStyleLbl="node2" presStyleIdx="0" presStyleCnt="5"/>
      <dgm:spPr/>
    </dgm:pt>
    <dgm:pt modelId="{36F46D59-EE39-4250-B604-C908DF55E6AD}" type="pres">
      <dgm:prSet presAssocID="{4C8C6047-5CC0-4410-BFAF-841F387C22C0}" presName="hierChild4" presStyleCnt="0"/>
      <dgm:spPr/>
    </dgm:pt>
    <dgm:pt modelId="{A6EA105F-C9C8-4F61-84A0-8CA361F4CD12}" type="pres">
      <dgm:prSet presAssocID="{4C8C6047-5CC0-4410-BFAF-841F387C22C0}" presName="hierChild5" presStyleCnt="0"/>
      <dgm:spPr/>
    </dgm:pt>
    <dgm:pt modelId="{BF704D9F-6795-41E9-B4F9-9B5326E7CF01}" type="pres">
      <dgm:prSet presAssocID="{DD5AF2BA-FA49-46EC-AA49-0B0D3016341E}" presName="Name64" presStyleLbl="parChTrans1D2" presStyleIdx="1" presStyleCnt="5"/>
      <dgm:spPr/>
    </dgm:pt>
    <dgm:pt modelId="{5F261EC2-1841-478F-B0F7-371872C2A6C2}" type="pres">
      <dgm:prSet presAssocID="{C8A3E0EE-1B37-4416-B394-8912D8EE58D1}" presName="hierRoot2" presStyleCnt="0">
        <dgm:presLayoutVars>
          <dgm:hierBranch val="init"/>
        </dgm:presLayoutVars>
      </dgm:prSet>
      <dgm:spPr/>
    </dgm:pt>
    <dgm:pt modelId="{D562680C-9C69-4216-87D4-A54FFB243AD7}" type="pres">
      <dgm:prSet presAssocID="{C8A3E0EE-1B37-4416-B394-8912D8EE58D1}" presName="rootComposite" presStyleCnt="0"/>
      <dgm:spPr/>
    </dgm:pt>
    <dgm:pt modelId="{7CAFA691-A7DA-42F8-8C72-D822C0249CE2}" type="pres">
      <dgm:prSet presAssocID="{C8A3E0EE-1B37-4416-B394-8912D8EE58D1}" presName="rootText" presStyleLbl="node2" presStyleIdx="1" presStyleCnt="5" custScaleX="297303" custScaleY="114681">
        <dgm:presLayoutVars>
          <dgm:chPref val="3"/>
        </dgm:presLayoutVars>
      </dgm:prSet>
      <dgm:spPr/>
    </dgm:pt>
    <dgm:pt modelId="{88F9105A-1AF4-46BD-BB44-6BD01CB2720C}" type="pres">
      <dgm:prSet presAssocID="{C8A3E0EE-1B37-4416-B394-8912D8EE58D1}" presName="rootConnector" presStyleLbl="node2" presStyleIdx="1" presStyleCnt="5"/>
      <dgm:spPr/>
    </dgm:pt>
    <dgm:pt modelId="{0D255C87-70A8-48B3-A10A-C3A5FA36967C}" type="pres">
      <dgm:prSet presAssocID="{C8A3E0EE-1B37-4416-B394-8912D8EE58D1}" presName="hierChild4" presStyleCnt="0"/>
      <dgm:spPr/>
    </dgm:pt>
    <dgm:pt modelId="{77C0986D-F3F4-4783-B09F-6CCA9F171103}" type="pres">
      <dgm:prSet presAssocID="{C8A3E0EE-1B37-4416-B394-8912D8EE58D1}" presName="hierChild5" presStyleCnt="0"/>
      <dgm:spPr/>
    </dgm:pt>
    <dgm:pt modelId="{DC338ABC-9BF4-4FF0-B16B-FAE955128CDD}" type="pres">
      <dgm:prSet presAssocID="{D8B063A5-5928-4AE8-99F7-CF35608E7584}" presName="Name64" presStyleLbl="parChTrans1D2" presStyleIdx="2" presStyleCnt="5"/>
      <dgm:spPr/>
    </dgm:pt>
    <dgm:pt modelId="{79A0EA69-52B0-467F-BD3C-6B52593A8412}" type="pres">
      <dgm:prSet presAssocID="{E2208621-C8E7-40B9-8501-3F328E46BA3C}" presName="hierRoot2" presStyleCnt="0">
        <dgm:presLayoutVars>
          <dgm:hierBranch val="init"/>
        </dgm:presLayoutVars>
      </dgm:prSet>
      <dgm:spPr/>
    </dgm:pt>
    <dgm:pt modelId="{DDC83A32-1EC3-4F22-A45D-06E5601FD379}" type="pres">
      <dgm:prSet presAssocID="{E2208621-C8E7-40B9-8501-3F328E46BA3C}" presName="rootComposite" presStyleCnt="0"/>
      <dgm:spPr/>
    </dgm:pt>
    <dgm:pt modelId="{DC907F3A-6801-4C59-805A-A9B81EA5716A}" type="pres">
      <dgm:prSet presAssocID="{E2208621-C8E7-40B9-8501-3F328E46BA3C}" presName="rootText" presStyleLbl="node2" presStyleIdx="2" presStyleCnt="5" custScaleX="297303" custScaleY="61875" custLinFactNeighborY="1705">
        <dgm:presLayoutVars>
          <dgm:chPref val="3"/>
        </dgm:presLayoutVars>
      </dgm:prSet>
      <dgm:spPr/>
    </dgm:pt>
    <dgm:pt modelId="{5CCDC0B6-833B-48A7-9503-23B22128A688}" type="pres">
      <dgm:prSet presAssocID="{E2208621-C8E7-40B9-8501-3F328E46BA3C}" presName="rootConnector" presStyleLbl="node2" presStyleIdx="2" presStyleCnt="5"/>
      <dgm:spPr/>
    </dgm:pt>
    <dgm:pt modelId="{D7594BF0-AB3D-4403-9B90-91AF9DAF70FC}" type="pres">
      <dgm:prSet presAssocID="{E2208621-C8E7-40B9-8501-3F328E46BA3C}" presName="hierChild4" presStyleCnt="0"/>
      <dgm:spPr/>
    </dgm:pt>
    <dgm:pt modelId="{BB5875E1-10A8-405D-BF6B-E4F930FA902E}" type="pres">
      <dgm:prSet presAssocID="{E2208621-C8E7-40B9-8501-3F328E46BA3C}" presName="hierChild5" presStyleCnt="0"/>
      <dgm:spPr/>
    </dgm:pt>
    <dgm:pt modelId="{3E913777-6F48-4E29-AE06-29E5553612D3}" type="pres">
      <dgm:prSet presAssocID="{F5EDB45D-9205-45BB-B3EC-8C1E31CDB9E5}" presName="Name64" presStyleLbl="parChTrans1D2" presStyleIdx="3" presStyleCnt="5"/>
      <dgm:spPr/>
    </dgm:pt>
    <dgm:pt modelId="{E36F943D-D2E3-4EC7-9832-B53CDA704B92}" type="pres">
      <dgm:prSet presAssocID="{81FC9B78-5011-4B97-8194-C3FE1AB7BE0C}" presName="hierRoot2" presStyleCnt="0">
        <dgm:presLayoutVars>
          <dgm:hierBranch val="init"/>
        </dgm:presLayoutVars>
      </dgm:prSet>
      <dgm:spPr/>
    </dgm:pt>
    <dgm:pt modelId="{0DC9D17D-CB55-4F0B-9839-F0421B24F158}" type="pres">
      <dgm:prSet presAssocID="{81FC9B78-5011-4B97-8194-C3FE1AB7BE0C}" presName="rootComposite" presStyleCnt="0"/>
      <dgm:spPr/>
    </dgm:pt>
    <dgm:pt modelId="{490E3088-4004-4F1C-8471-894FB0EEFFBD}" type="pres">
      <dgm:prSet presAssocID="{81FC9B78-5011-4B97-8194-C3FE1AB7BE0C}" presName="rootText" presStyleLbl="node2" presStyleIdx="3" presStyleCnt="5" custScaleX="297261" custScaleY="95329">
        <dgm:presLayoutVars>
          <dgm:chPref val="3"/>
        </dgm:presLayoutVars>
      </dgm:prSet>
      <dgm:spPr/>
    </dgm:pt>
    <dgm:pt modelId="{0F6C58C8-D11D-46C5-B94C-356811EFACFE}" type="pres">
      <dgm:prSet presAssocID="{81FC9B78-5011-4B97-8194-C3FE1AB7BE0C}" presName="rootConnector" presStyleLbl="node2" presStyleIdx="3" presStyleCnt="5"/>
      <dgm:spPr/>
    </dgm:pt>
    <dgm:pt modelId="{A035720A-0E8C-401C-AAF2-18131AB0E523}" type="pres">
      <dgm:prSet presAssocID="{81FC9B78-5011-4B97-8194-C3FE1AB7BE0C}" presName="hierChild4" presStyleCnt="0"/>
      <dgm:spPr/>
    </dgm:pt>
    <dgm:pt modelId="{71AFAAE6-CB53-4D7B-B296-EA2E9A731B35}" type="pres">
      <dgm:prSet presAssocID="{81FC9B78-5011-4B97-8194-C3FE1AB7BE0C}" presName="hierChild5" presStyleCnt="0"/>
      <dgm:spPr/>
    </dgm:pt>
    <dgm:pt modelId="{6C9D1597-A619-43F3-8510-88896E9E18F7}" type="pres">
      <dgm:prSet presAssocID="{C644D1B3-AD13-4536-BF8C-37F3059A6FA0}" presName="Name64" presStyleLbl="parChTrans1D2" presStyleIdx="4" presStyleCnt="5"/>
      <dgm:spPr/>
    </dgm:pt>
    <dgm:pt modelId="{5228FB3B-D759-483A-9C3C-732EA800AC7E}" type="pres">
      <dgm:prSet presAssocID="{655F82CE-8443-44B2-B848-A064891C430C}" presName="hierRoot2" presStyleCnt="0">
        <dgm:presLayoutVars>
          <dgm:hierBranch val="init"/>
        </dgm:presLayoutVars>
      </dgm:prSet>
      <dgm:spPr/>
    </dgm:pt>
    <dgm:pt modelId="{0682BAEA-F966-4FF0-82EB-93A03A558967}" type="pres">
      <dgm:prSet presAssocID="{655F82CE-8443-44B2-B848-A064891C430C}" presName="rootComposite" presStyleCnt="0"/>
      <dgm:spPr/>
    </dgm:pt>
    <dgm:pt modelId="{E8B508A8-12FE-4D34-A1E4-C054EF8B9009}" type="pres">
      <dgm:prSet presAssocID="{655F82CE-8443-44B2-B848-A064891C430C}" presName="rootText" presStyleLbl="node2" presStyleIdx="4" presStyleCnt="5" custScaleX="297303" custScaleY="66159">
        <dgm:presLayoutVars>
          <dgm:chPref val="3"/>
        </dgm:presLayoutVars>
      </dgm:prSet>
      <dgm:spPr/>
    </dgm:pt>
    <dgm:pt modelId="{6E575F2C-C80B-4044-B7E6-C44DDF9453C4}" type="pres">
      <dgm:prSet presAssocID="{655F82CE-8443-44B2-B848-A064891C430C}" presName="rootConnector" presStyleLbl="node2" presStyleIdx="4" presStyleCnt="5"/>
      <dgm:spPr/>
    </dgm:pt>
    <dgm:pt modelId="{70A7232C-094D-4E82-97C5-39647638081B}" type="pres">
      <dgm:prSet presAssocID="{655F82CE-8443-44B2-B848-A064891C430C}" presName="hierChild4" presStyleCnt="0"/>
      <dgm:spPr/>
    </dgm:pt>
    <dgm:pt modelId="{044C12AC-D6E1-4726-84E7-1E4E275E4192}" type="pres">
      <dgm:prSet presAssocID="{655F82CE-8443-44B2-B848-A064891C430C}" presName="hierChild5" presStyleCnt="0"/>
      <dgm:spPr/>
    </dgm:pt>
    <dgm:pt modelId="{F066A186-8697-475F-B974-792C58902924}" type="pres">
      <dgm:prSet presAssocID="{B4B07D90-9AB2-4730-92FB-7381CD7E04E1}" presName="hierChild3" presStyleCnt="0"/>
      <dgm:spPr/>
    </dgm:pt>
  </dgm:ptLst>
  <dgm:cxnLst>
    <dgm:cxn modelId="{C7C31A02-5BF7-4B63-82CD-6C943D3F6F11}" srcId="{B4B07D90-9AB2-4730-92FB-7381CD7E04E1}" destId="{81FC9B78-5011-4B97-8194-C3FE1AB7BE0C}" srcOrd="3" destOrd="0" parTransId="{F5EDB45D-9205-45BB-B3EC-8C1E31CDB9E5}" sibTransId="{BF54839F-B8EB-4CD2-A663-89B347A25ECD}"/>
    <dgm:cxn modelId="{618C402D-6CBC-4A2F-BFCE-06CF737916AC}" type="presOf" srcId="{4DEC4C44-1E3B-4BCC-B51D-3D3CE4E67E5D}" destId="{B4637DDF-AA49-4B52-B9E2-5FCA7BCE4659}" srcOrd="0" destOrd="0" presId="urn:microsoft.com/office/officeart/2009/3/layout/HorizontalOrganizationChart"/>
    <dgm:cxn modelId="{29BB4936-36E5-4325-8549-3F38955FA004}" type="presOf" srcId="{655F82CE-8443-44B2-B848-A064891C430C}" destId="{E8B508A8-12FE-4D34-A1E4-C054EF8B9009}" srcOrd="0" destOrd="0" presId="urn:microsoft.com/office/officeart/2009/3/layout/HorizontalOrganizationChart"/>
    <dgm:cxn modelId="{047FA837-F9CF-4245-B932-AB61F19D99F9}" type="presOf" srcId="{F5EDB45D-9205-45BB-B3EC-8C1E31CDB9E5}" destId="{3E913777-6F48-4E29-AE06-29E5553612D3}" srcOrd="0" destOrd="0" presId="urn:microsoft.com/office/officeart/2009/3/layout/HorizontalOrganizationChart"/>
    <dgm:cxn modelId="{A170F53C-D02B-4ED1-BFE2-454704D4292B}" srcId="{B4B07D90-9AB2-4730-92FB-7381CD7E04E1}" destId="{655F82CE-8443-44B2-B848-A064891C430C}" srcOrd="4" destOrd="0" parTransId="{C644D1B3-AD13-4536-BF8C-37F3059A6FA0}" sibTransId="{A2AE2A78-B9EB-4D9B-9A4D-86970166AB60}"/>
    <dgm:cxn modelId="{E274C746-6562-4ED5-BDF2-2B8716FC55B2}" type="presOf" srcId="{C8A3E0EE-1B37-4416-B394-8912D8EE58D1}" destId="{7CAFA691-A7DA-42F8-8C72-D822C0249CE2}" srcOrd="0" destOrd="0" presId="urn:microsoft.com/office/officeart/2009/3/layout/HorizontalOrganizationChart"/>
    <dgm:cxn modelId="{6D5B666E-F0B7-4FB1-87D8-4AA46A92F9A2}" type="presOf" srcId="{C8A3E0EE-1B37-4416-B394-8912D8EE58D1}" destId="{88F9105A-1AF4-46BD-BB44-6BD01CB2720C}" srcOrd="1" destOrd="0" presId="urn:microsoft.com/office/officeart/2009/3/layout/HorizontalOrganizationChart"/>
    <dgm:cxn modelId="{3A852C59-E5C5-4006-A8B4-8F0B9D045BF8}" type="presOf" srcId="{7A8AAFC9-2ACE-47C8-9CBC-60AB8603D15F}" destId="{5BE9C4EB-A44F-41BA-8D86-3B8C9746368D}" srcOrd="0" destOrd="0" presId="urn:microsoft.com/office/officeart/2009/3/layout/HorizontalOrganizationChart"/>
    <dgm:cxn modelId="{602E6779-59E6-45A2-BCEB-E96E47A6C397}" type="presOf" srcId="{81FC9B78-5011-4B97-8194-C3FE1AB7BE0C}" destId="{490E3088-4004-4F1C-8471-894FB0EEFFBD}" srcOrd="0" destOrd="0" presId="urn:microsoft.com/office/officeart/2009/3/layout/HorizontalOrganizationChart"/>
    <dgm:cxn modelId="{D00D4E7C-0FAF-4D45-ABDD-688F7FCF1D90}" type="presOf" srcId="{655F82CE-8443-44B2-B848-A064891C430C}" destId="{6E575F2C-C80B-4044-B7E6-C44DDF9453C4}" srcOrd="1" destOrd="0" presId="urn:microsoft.com/office/officeart/2009/3/layout/HorizontalOrganizationChart"/>
    <dgm:cxn modelId="{BAAB4384-A416-4491-B740-09AA06C5C90A}" type="presOf" srcId="{B4B07D90-9AB2-4730-92FB-7381CD7E04E1}" destId="{B6BF2D48-B30C-487E-B60C-555A81CC4C59}" srcOrd="1" destOrd="0" presId="urn:microsoft.com/office/officeart/2009/3/layout/HorizontalOrganizationChart"/>
    <dgm:cxn modelId="{3EC4AC8A-FCC1-4AF4-A031-21A0695C492E}" type="presOf" srcId="{4C8C6047-5CC0-4410-BFAF-841F387C22C0}" destId="{5AC84E42-F342-4506-ADB5-484D26531D5F}" srcOrd="1" destOrd="0" presId="urn:microsoft.com/office/officeart/2009/3/layout/HorizontalOrganizationChart"/>
    <dgm:cxn modelId="{41AC5D8B-6A7B-44D9-85D1-B5E9495B9860}" type="presOf" srcId="{D8B063A5-5928-4AE8-99F7-CF35608E7584}" destId="{DC338ABC-9BF4-4FF0-B16B-FAE955128CDD}" srcOrd="0" destOrd="0" presId="urn:microsoft.com/office/officeart/2009/3/layout/HorizontalOrganizationChart"/>
    <dgm:cxn modelId="{6FBE5298-1BB7-4619-BFC7-D3BA71948FD2}" srcId="{B4B07D90-9AB2-4730-92FB-7381CD7E04E1}" destId="{E2208621-C8E7-40B9-8501-3F328E46BA3C}" srcOrd="2" destOrd="0" parTransId="{D8B063A5-5928-4AE8-99F7-CF35608E7584}" sibTransId="{0995EA47-E002-4D20-BFE2-056119341A84}"/>
    <dgm:cxn modelId="{CB5F409D-D9A4-4840-9F9E-8531836EA185}" type="presOf" srcId="{B4B07D90-9AB2-4730-92FB-7381CD7E04E1}" destId="{A71D5A78-DE2C-444D-9ADD-D8064B0A8781}" srcOrd="0" destOrd="0" presId="urn:microsoft.com/office/officeart/2009/3/layout/HorizontalOrganizationChart"/>
    <dgm:cxn modelId="{DAA30F9E-9702-483F-B0A0-096779E5E0A7}" type="presOf" srcId="{DD5AF2BA-FA49-46EC-AA49-0B0D3016341E}" destId="{BF704D9F-6795-41E9-B4F9-9B5326E7CF01}" srcOrd="0" destOrd="0" presId="urn:microsoft.com/office/officeart/2009/3/layout/HorizontalOrganizationChart"/>
    <dgm:cxn modelId="{4BEEE1A2-9C29-411F-BE40-4C471B75041B}" srcId="{B4B07D90-9AB2-4730-92FB-7381CD7E04E1}" destId="{4C8C6047-5CC0-4410-BFAF-841F387C22C0}" srcOrd="0" destOrd="0" parTransId="{7A8AAFC9-2ACE-47C8-9CBC-60AB8603D15F}" sibTransId="{A87E4378-8244-444D-B65D-EE2288E48FF1}"/>
    <dgm:cxn modelId="{AFB131B3-A3E7-403B-8471-1A144E1A9C96}" type="presOf" srcId="{E2208621-C8E7-40B9-8501-3F328E46BA3C}" destId="{5CCDC0B6-833B-48A7-9503-23B22128A688}" srcOrd="1" destOrd="0" presId="urn:microsoft.com/office/officeart/2009/3/layout/HorizontalOrganizationChart"/>
    <dgm:cxn modelId="{1D0EF0B3-E9A3-434F-8844-76745F60BC91}" type="presOf" srcId="{81FC9B78-5011-4B97-8194-C3FE1AB7BE0C}" destId="{0F6C58C8-D11D-46C5-B94C-356811EFACFE}" srcOrd="1" destOrd="0" presId="urn:microsoft.com/office/officeart/2009/3/layout/HorizontalOrganizationChart"/>
    <dgm:cxn modelId="{5C6AFCB9-C5CF-4CFC-9C9C-EE1DDE90B3C1}" type="presOf" srcId="{4C8C6047-5CC0-4410-BFAF-841F387C22C0}" destId="{025647E0-20CD-4966-80E1-390256486461}" srcOrd="0" destOrd="0" presId="urn:microsoft.com/office/officeart/2009/3/layout/HorizontalOrganizationChart"/>
    <dgm:cxn modelId="{799E9ADE-3FE1-4807-B98A-9C322E5FF54A}" srcId="{4DEC4C44-1E3B-4BCC-B51D-3D3CE4E67E5D}" destId="{B4B07D90-9AB2-4730-92FB-7381CD7E04E1}" srcOrd="0" destOrd="0" parTransId="{A1A9C0D8-0D4A-47A7-9E6E-22D7C79942FB}" sibTransId="{46BB8F47-C8F0-400A-ADBD-7D3D662FC3F5}"/>
    <dgm:cxn modelId="{6E2E8AF5-322D-4E35-AE19-33724CF837B2}" type="presOf" srcId="{C644D1B3-AD13-4536-BF8C-37F3059A6FA0}" destId="{6C9D1597-A619-43F3-8510-88896E9E18F7}" srcOrd="0" destOrd="0" presId="urn:microsoft.com/office/officeart/2009/3/layout/HorizontalOrganizationChart"/>
    <dgm:cxn modelId="{9B66DBF9-16B1-4807-BB48-75C5ED5D5558}" type="presOf" srcId="{E2208621-C8E7-40B9-8501-3F328E46BA3C}" destId="{DC907F3A-6801-4C59-805A-A9B81EA5716A}" srcOrd="0" destOrd="0" presId="urn:microsoft.com/office/officeart/2009/3/layout/HorizontalOrganizationChart"/>
    <dgm:cxn modelId="{9916B4FB-45D6-4CA1-90F1-920132DDA707}" srcId="{B4B07D90-9AB2-4730-92FB-7381CD7E04E1}" destId="{C8A3E0EE-1B37-4416-B394-8912D8EE58D1}" srcOrd="1" destOrd="0" parTransId="{DD5AF2BA-FA49-46EC-AA49-0B0D3016341E}" sibTransId="{F45BD689-E8A6-4BC0-ADA9-8F77B4B590BB}"/>
    <dgm:cxn modelId="{4E2726E2-473D-452D-96A9-3507636D2A45}" type="presParOf" srcId="{B4637DDF-AA49-4B52-B9E2-5FCA7BCE4659}" destId="{948140B8-EA59-4FD2-8F90-B81D942C4CEF}" srcOrd="0" destOrd="0" presId="urn:microsoft.com/office/officeart/2009/3/layout/HorizontalOrganizationChart"/>
    <dgm:cxn modelId="{B22B9823-D400-40DA-BE5F-E22AD1BC358D}" type="presParOf" srcId="{948140B8-EA59-4FD2-8F90-B81D942C4CEF}" destId="{00B69CDB-E898-4C6F-9931-78640D347EA4}" srcOrd="0" destOrd="0" presId="urn:microsoft.com/office/officeart/2009/3/layout/HorizontalOrganizationChart"/>
    <dgm:cxn modelId="{8FBD6CEC-B5B1-4498-90A8-C16D4BBE6C99}" type="presParOf" srcId="{00B69CDB-E898-4C6F-9931-78640D347EA4}" destId="{A71D5A78-DE2C-444D-9ADD-D8064B0A8781}" srcOrd="0" destOrd="0" presId="urn:microsoft.com/office/officeart/2009/3/layout/HorizontalOrganizationChart"/>
    <dgm:cxn modelId="{F1EF0DE9-D09B-44B9-8446-C8FBCA2DA30F}" type="presParOf" srcId="{00B69CDB-E898-4C6F-9931-78640D347EA4}" destId="{B6BF2D48-B30C-487E-B60C-555A81CC4C59}" srcOrd="1" destOrd="0" presId="urn:microsoft.com/office/officeart/2009/3/layout/HorizontalOrganizationChart"/>
    <dgm:cxn modelId="{615305AF-164C-4FBA-9F01-0D943D856AD2}" type="presParOf" srcId="{948140B8-EA59-4FD2-8F90-B81D942C4CEF}" destId="{2B2ADE99-EEBA-483B-9F10-A017FFF1C069}" srcOrd="1" destOrd="0" presId="urn:microsoft.com/office/officeart/2009/3/layout/HorizontalOrganizationChart"/>
    <dgm:cxn modelId="{E23A1E27-DA98-4889-9CB4-2D5CB1B0553C}" type="presParOf" srcId="{2B2ADE99-EEBA-483B-9F10-A017FFF1C069}" destId="{5BE9C4EB-A44F-41BA-8D86-3B8C9746368D}" srcOrd="0" destOrd="0" presId="urn:microsoft.com/office/officeart/2009/3/layout/HorizontalOrganizationChart"/>
    <dgm:cxn modelId="{64B4ACDA-8061-4A3D-9AF3-FE02545386DE}" type="presParOf" srcId="{2B2ADE99-EEBA-483B-9F10-A017FFF1C069}" destId="{597443F0-4746-4C5A-9F36-E7F552A7C362}" srcOrd="1" destOrd="0" presId="urn:microsoft.com/office/officeart/2009/3/layout/HorizontalOrganizationChart"/>
    <dgm:cxn modelId="{33126AA2-488B-4961-AFF3-CB5D984F4FDB}" type="presParOf" srcId="{597443F0-4746-4C5A-9F36-E7F552A7C362}" destId="{FF9ED8CD-7295-4BA7-97CB-B08E918BABD6}" srcOrd="0" destOrd="0" presId="urn:microsoft.com/office/officeart/2009/3/layout/HorizontalOrganizationChart"/>
    <dgm:cxn modelId="{E174F14C-AC79-413E-A0B8-56D20F8DDBE5}" type="presParOf" srcId="{FF9ED8CD-7295-4BA7-97CB-B08E918BABD6}" destId="{025647E0-20CD-4966-80E1-390256486461}" srcOrd="0" destOrd="0" presId="urn:microsoft.com/office/officeart/2009/3/layout/HorizontalOrganizationChart"/>
    <dgm:cxn modelId="{59B4BAD1-3841-4A82-8983-662A7ADEC443}" type="presParOf" srcId="{FF9ED8CD-7295-4BA7-97CB-B08E918BABD6}" destId="{5AC84E42-F342-4506-ADB5-484D26531D5F}" srcOrd="1" destOrd="0" presId="urn:microsoft.com/office/officeart/2009/3/layout/HorizontalOrganizationChart"/>
    <dgm:cxn modelId="{7FB162BC-CCDC-4903-A6F2-11EB84CFDC76}" type="presParOf" srcId="{597443F0-4746-4C5A-9F36-E7F552A7C362}" destId="{36F46D59-EE39-4250-B604-C908DF55E6AD}" srcOrd="1" destOrd="0" presId="urn:microsoft.com/office/officeart/2009/3/layout/HorizontalOrganizationChart"/>
    <dgm:cxn modelId="{D50B0AAB-35E8-4536-9D52-965CBF1E11D9}" type="presParOf" srcId="{597443F0-4746-4C5A-9F36-E7F552A7C362}" destId="{A6EA105F-C9C8-4F61-84A0-8CA361F4CD12}" srcOrd="2" destOrd="0" presId="urn:microsoft.com/office/officeart/2009/3/layout/HorizontalOrganizationChart"/>
    <dgm:cxn modelId="{4DF628FB-B509-415C-A420-BD1CD90BBFFE}" type="presParOf" srcId="{2B2ADE99-EEBA-483B-9F10-A017FFF1C069}" destId="{BF704D9F-6795-41E9-B4F9-9B5326E7CF01}" srcOrd="2" destOrd="0" presId="urn:microsoft.com/office/officeart/2009/3/layout/HorizontalOrganizationChart"/>
    <dgm:cxn modelId="{E39C8A9D-7E68-4E87-BFB8-E1EDFC5C62B1}" type="presParOf" srcId="{2B2ADE99-EEBA-483B-9F10-A017FFF1C069}" destId="{5F261EC2-1841-478F-B0F7-371872C2A6C2}" srcOrd="3" destOrd="0" presId="urn:microsoft.com/office/officeart/2009/3/layout/HorizontalOrganizationChart"/>
    <dgm:cxn modelId="{8B7B402C-20BD-4A50-9C17-0F8A7DA02EE3}" type="presParOf" srcId="{5F261EC2-1841-478F-B0F7-371872C2A6C2}" destId="{D562680C-9C69-4216-87D4-A54FFB243AD7}" srcOrd="0" destOrd="0" presId="urn:microsoft.com/office/officeart/2009/3/layout/HorizontalOrganizationChart"/>
    <dgm:cxn modelId="{A8912939-E003-4484-80D3-79BFFC439B37}" type="presParOf" srcId="{D562680C-9C69-4216-87D4-A54FFB243AD7}" destId="{7CAFA691-A7DA-42F8-8C72-D822C0249CE2}" srcOrd="0" destOrd="0" presId="urn:microsoft.com/office/officeart/2009/3/layout/HorizontalOrganizationChart"/>
    <dgm:cxn modelId="{245E3CC8-0C36-4E7D-AD4A-203AD9EDE2B1}" type="presParOf" srcId="{D562680C-9C69-4216-87D4-A54FFB243AD7}" destId="{88F9105A-1AF4-46BD-BB44-6BD01CB2720C}" srcOrd="1" destOrd="0" presId="urn:microsoft.com/office/officeart/2009/3/layout/HorizontalOrganizationChart"/>
    <dgm:cxn modelId="{5F4E2B7C-A420-4BC3-A5FF-A53CC209CF94}" type="presParOf" srcId="{5F261EC2-1841-478F-B0F7-371872C2A6C2}" destId="{0D255C87-70A8-48B3-A10A-C3A5FA36967C}" srcOrd="1" destOrd="0" presId="urn:microsoft.com/office/officeart/2009/3/layout/HorizontalOrganizationChart"/>
    <dgm:cxn modelId="{407A5F71-1A54-4B67-A4FB-C5E4391CB7AA}" type="presParOf" srcId="{5F261EC2-1841-478F-B0F7-371872C2A6C2}" destId="{77C0986D-F3F4-4783-B09F-6CCA9F171103}" srcOrd="2" destOrd="0" presId="urn:microsoft.com/office/officeart/2009/3/layout/HorizontalOrganizationChart"/>
    <dgm:cxn modelId="{97F15D75-30A1-4CEB-8F43-34D449059D4D}" type="presParOf" srcId="{2B2ADE99-EEBA-483B-9F10-A017FFF1C069}" destId="{DC338ABC-9BF4-4FF0-B16B-FAE955128CDD}" srcOrd="4" destOrd="0" presId="urn:microsoft.com/office/officeart/2009/3/layout/HorizontalOrganizationChart"/>
    <dgm:cxn modelId="{A90643AE-8342-4834-89BA-A455AB62AE5F}" type="presParOf" srcId="{2B2ADE99-EEBA-483B-9F10-A017FFF1C069}" destId="{79A0EA69-52B0-467F-BD3C-6B52593A8412}" srcOrd="5" destOrd="0" presId="urn:microsoft.com/office/officeart/2009/3/layout/HorizontalOrganizationChart"/>
    <dgm:cxn modelId="{892B482B-D4BC-450F-9659-70808E9C8024}" type="presParOf" srcId="{79A0EA69-52B0-467F-BD3C-6B52593A8412}" destId="{DDC83A32-1EC3-4F22-A45D-06E5601FD379}" srcOrd="0" destOrd="0" presId="urn:microsoft.com/office/officeart/2009/3/layout/HorizontalOrganizationChart"/>
    <dgm:cxn modelId="{22FC72F4-1D94-4F1A-86C0-33FC924F186C}" type="presParOf" srcId="{DDC83A32-1EC3-4F22-A45D-06E5601FD379}" destId="{DC907F3A-6801-4C59-805A-A9B81EA5716A}" srcOrd="0" destOrd="0" presId="urn:microsoft.com/office/officeart/2009/3/layout/HorizontalOrganizationChart"/>
    <dgm:cxn modelId="{69D79FE2-2F5B-418B-A5D2-55EB4C2957B8}" type="presParOf" srcId="{DDC83A32-1EC3-4F22-A45D-06E5601FD379}" destId="{5CCDC0B6-833B-48A7-9503-23B22128A688}" srcOrd="1" destOrd="0" presId="urn:microsoft.com/office/officeart/2009/3/layout/HorizontalOrganizationChart"/>
    <dgm:cxn modelId="{A7DE90A7-A2B7-4410-8EFB-D0279E31D561}" type="presParOf" srcId="{79A0EA69-52B0-467F-BD3C-6B52593A8412}" destId="{D7594BF0-AB3D-4403-9B90-91AF9DAF70FC}" srcOrd="1" destOrd="0" presId="urn:microsoft.com/office/officeart/2009/3/layout/HorizontalOrganizationChart"/>
    <dgm:cxn modelId="{DAFEB7B7-25FE-4F08-B1AA-6386B29213D9}" type="presParOf" srcId="{79A0EA69-52B0-467F-BD3C-6B52593A8412}" destId="{BB5875E1-10A8-405D-BF6B-E4F930FA902E}" srcOrd="2" destOrd="0" presId="urn:microsoft.com/office/officeart/2009/3/layout/HorizontalOrganizationChart"/>
    <dgm:cxn modelId="{18E8652B-0A39-4534-9090-9C4C71EEEEAC}" type="presParOf" srcId="{2B2ADE99-EEBA-483B-9F10-A017FFF1C069}" destId="{3E913777-6F48-4E29-AE06-29E5553612D3}" srcOrd="6" destOrd="0" presId="urn:microsoft.com/office/officeart/2009/3/layout/HorizontalOrganizationChart"/>
    <dgm:cxn modelId="{F5B9AE5B-C60D-4F87-AB98-D5405E680864}" type="presParOf" srcId="{2B2ADE99-EEBA-483B-9F10-A017FFF1C069}" destId="{E36F943D-D2E3-4EC7-9832-B53CDA704B92}" srcOrd="7" destOrd="0" presId="urn:microsoft.com/office/officeart/2009/3/layout/HorizontalOrganizationChart"/>
    <dgm:cxn modelId="{99AE41AF-B913-400B-8DD2-6BADCE51FC84}" type="presParOf" srcId="{E36F943D-D2E3-4EC7-9832-B53CDA704B92}" destId="{0DC9D17D-CB55-4F0B-9839-F0421B24F158}" srcOrd="0" destOrd="0" presId="urn:microsoft.com/office/officeart/2009/3/layout/HorizontalOrganizationChart"/>
    <dgm:cxn modelId="{CBE3F51B-C19F-4465-8E20-6031A8523C57}" type="presParOf" srcId="{0DC9D17D-CB55-4F0B-9839-F0421B24F158}" destId="{490E3088-4004-4F1C-8471-894FB0EEFFBD}" srcOrd="0" destOrd="0" presId="urn:microsoft.com/office/officeart/2009/3/layout/HorizontalOrganizationChart"/>
    <dgm:cxn modelId="{EDB31813-C1A8-4FF7-9375-F5E63CABA165}" type="presParOf" srcId="{0DC9D17D-CB55-4F0B-9839-F0421B24F158}" destId="{0F6C58C8-D11D-46C5-B94C-356811EFACFE}" srcOrd="1" destOrd="0" presId="urn:microsoft.com/office/officeart/2009/3/layout/HorizontalOrganizationChart"/>
    <dgm:cxn modelId="{02ED374F-C416-4998-8D67-C5D54A08B432}" type="presParOf" srcId="{E36F943D-D2E3-4EC7-9832-B53CDA704B92}" destId="{A035720A-0E8C-401C-AAF2-18131AB0E523}" srcOrd="1" destOrd="0" presId="urn:microsoft.com/office/officeart/2009/3/layout/HorizontalOrganizationChart"/>
    <dgm:cxn modelId="{B6B6B253-A61A-42E2-8603-7879C627BF12}" type="presParOf" srcId="{E36F943D-D2E3-4EC7-9832-B53CDA704B92}" destId="{71AFAAE6-CB53-4D7B-B296-EA2E9A731B35}" srcOrd="2" destOrd="0" presId="urn:microsoft.com/office/officeart/2009/3/layout/HorizontalOrganizationChart"/>
    <dgm:cxn modelId="{2A2C9468-1241-4374-9A37-F7CFCF44A366}" type="presParOf" srcId="{2B2ADE99-EEBA-483B-9F10-A017FFF1C069}" destId="{6C9D1597-A619-43F3-8510-88896E9E18F7}" srcOrd="8" destOrd="0" presId="urn:microsoft.com/office/officeart/2009/3/layout/HorizontalOrganizationChart"/>
    <dgm:cxn modelId="{C573ADCA-158B-445A-83CE-7F245BFD4B87}" type="presParOf" srcId="{2B2ADE99-EEBA-483B-9F10-A017FFF1C069}" destId="{5228FB3B-D759-483A-9C3C-732EA800AC7E}" srcOrd="9" destOrd="0" presId="urn:microsoft.com/office/officeart/2009/3/layout/HorizontalOrganizationChart"/>
    <dgm:cxn modelId="{7FBD8356-9055-45E9-BAD5-7CD08645B2BE}" type="presParOf" srcId="{5228FB3B-D759-483A-9C3C-732EA800AC7E}" destId="{0682BAEA-F966-4FF0-82EB-93A03A558967}" srcOrd="0" destOrd="0" presId="urn:microsoft.com/office/officeart/2009/3/layout/HorizontalOrganizationChart"/>
    <dgm:cxn modelId="{F78C62EE-6C3C-44CF-8E9D-EE60CCFAEB88}" type="presParOf" srcId="{0682BAEA-F966-4FF0-82EB-93A03A558967}" destId="{E8B508A8-12FE-4D34-A1E4-C054EF8B9009}" srcOrd="0" destOrd="0" presId="urn:microsoft.com/office/officeart/2009/3/layout/HorizontalOrganizationChart"/>
    <dgm:cxn modelId="{32DDE87D-11B4-4483-BD19-163621482359}" type="presParOf" srcId="{0682BAEA-F966-4FF0-82EB-93A03A558967}" destId="{6E575F2C-C80B-4044-B7E6-C44DDF9453C4}" srcOrd="1" destOrd="0" presId="urn:microsoft.com/office/officeart/2009/3/layout/HorizontalOrganizationChart"/>
    <dgm:cxn modelId="{4CB7C4B5-9358-4EFA-BEBB-F36490783F34}" type="presParOf" srcId="{5228FB3B-D759-483A-9C3C-732EA800AC7E}" destId="{70A7232C-094D-4E82-97C5-39647638081B}" srcOrd="1" destOrd="0" presId="urn:microsoft.com/office/officeart/2009/3/layout/HorizontalOrganizationChart"/>
    <dgm:cxn modelId="{3FCAB562-A411-4B6F-8E1C-CF7E4691E0E2}" type="presParOf" srcId="{5228FB3B-D759-483A-9C3C-732EA800AC7E}" destId="{044C12AC-D6E1-4726-84E7-1E4E275E4192}" srcOrd="2" destOrd="0" presId="urn:microsoft.com/office/officeart/2009/3/layout/HorizontalOrganizationChart"/>
    <dgm:cxn modelId="{F2683E96-CC6C-4103-A408-B5F071AAF348}" type="presParOf" srcId="{948140B8-EA59-4FD2-8F90-B81D942C4CEF}" destId="{F066A186-8697-475F-B974-792C5890292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D1597-A619-43F3-8510-88896E9E18F7}">
      <dsp:nvSpPr>
        <dsp:cNvPr id="0" name=""/>
        <dsp:cNvSpPr/>
      </dsp:nvSpPr>
      <dsp:spPr>
        <a:xfrm>
          <a:off x="3116405" y="2456440"/>
          <a:ext cx="498825" cy="2202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9412" y="0"/>
              </a:lnTo>
              <a:lnTo>
                <a:pt x="249412" y="2202186"/>
              </a:lnTo>
              <a:lnTo>
                <a:pt x="498825" y="220218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13777-6F48-4E29-AE06-29E5553612D3}">
      <dsp:nvSpPr>
        <dsp:cNvPr id="0" name=""/>
        <dsp:cNvSpPr/>
      </dsp:nvSpPr>
      <dsp:spPr>
        <a:xfrm>
          <a:off x="3116405" y="2456440"/>
          <a:ext cx="498825" cy="1276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9412" y="0"/>
              </a:lnTo>
              <a:lnTo>
                <a:pt x="249412" y="1276193"/>
              </a:lnTo>
              <a:lnTo>
                <a:pt x="498825" y="127619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38ABC-9BF4-4FF0-B16B-FAE955128CDD}">
      <dsp:nvSpPr>
        <dsp:cNvPr id="0" name=""/>
        <dsp:cNvSpPr/>
      </dsp:nvSpPr>
      <dsp:spPr>
        <a:xfrm>
          <a:off x="3116405" y="2456440"/>
          <a:ext cx="498825" cy="379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9412" y="0"/>
              </a:lnTo>
              <a:lnTo>
                <a:pt x="249412" y="379464"/>
              </a:lnTo>
              <a:lnTo>
                <a:pt x="498825" y="37946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04D9F-6795-41E9-B4F9-9B5326E7CF01}">
      <dsp:nvSpPr>
        <dsp:cNvPr id="0" name=""/>
        <dsp:cNvSpPr/>
      </dsp:nvSpPr>
      <dsp:spPr>
        <a:xfrm>
          <a:off x="3116405" y="1839629"/>
          <a:ext cx="498825" cy="616810"/>
        </a:xfrm>
        <a:custGeom>
          <a:avLst/>
          <a:gdLst/>
          <a:ahLst/>
          <a:cxnLst/>
          <a:rect l="0" t="0" r="0" b="0"/>
          <a:pathLst>
            <a:path>
              <a:moveTo>
                <a:pt x="0" y="616810"/>
              </a:moveTo>
              <a:lnTo>
                <a:pt x="249412" y="616810"/>
              </a:lnTo>
              <a:lnTo>
                <a:pt x="249412" y="0"/>
              </a:lnTo>
              <a:lnTo>
                <a:pt x="498825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9C4EB-A44F-41BA-8D86-3B8C9746368D}">
      <dsp:nvSpPr>
        <dsp:cNvPr id="0" name=""/>
        <dsp:cNvSpPr/>
      </dsp:nvSpPr>
      <dsp:spPr>
        <a:xfrm>
          <a:off x="3116405" y="547141"/>
          <a:ext cx="498825" cy="1909298"/>
        </a:xfrm>
        <a:custGeom>
          <a:avLst/>
          <a:gdLst/>
          <a:ahLst/>
          <a:cxnLst/>
          <a:rect l="0" t="0" r="0" b="0"/>
          <a:pathLst>
            <a:path>
              <a:moveTo>
                <a:pt x="0" y="1909298"/>
              </a:moveTo>
              <a:lnTo>
                <a:pt x="249412" y="1909298"/>
              </a:lnTo>
              <a:lnTo>
                <a:pt x="249412" y="0"/>
              </a:lnTo>
              <a:lnTo>
                <a:pt x="498825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D5A78-DE2C-444D-9ADD-D8064B0A8781}">
      <dsp:nvSpPr>
        <dsp:cNvPr id="0" name=""/>
        <dsp:cNvSpPr/>
      </dsp:nvSpPr>
      <dsp:spPr>
        <a:xfrm>
          <a:off x="645022" y="1365084"/>
          <a:ext cx="2471382" cy="2182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L’entreprise doit être vigilante et anticiper ces problèmes </a:t>
          </a:r>
          <a:endParaRPr lang="fr-FR" sz="2200" kern="1200" dirty="0"/>
        </a:p>
      </dsp:txBody>
      <dsp:txXfrm>
        <a:off x="645022" y="1365084"/>
        <a:ext cx="2471382" cy="2182711"/>
      </dsp:txXfrm>
    </dsp:sp>
    <dsp:sp modelId="{025647E0-20CD-4966-80E1-390256486461}">
      <dsp:nvSpPr>
        <dsp:cNvPr id="0" name=""/>
        <dsp:cNvSpPr/>
      </dsp:nvSpPr>
      <dsp:spPr>
        <a:xfrm>
          <a:off x="3615231" y="2614"/>
          <a:ext cx="7415120" cy="10890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Sélection rigoureuse des clients avant la vente et collecte d’informations pertinentes sur leur solvabilité et leur situation financière</a:t>
          </a:r>
          <a:r>
            <a:rPr lang="fr-FR" sz="1600" b="1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=&gt; Il est préférable de renoncer à une vente plutôt que de signer un contrat risqué</a:t>
          </a:r>
          <a:endParaRPr lang="fr-FR" sz="16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615231" y="2614"/>
        <a:ext cx="7415120" cy="1089054"/>
      </dsp:txXfrm>
    </dsp:sp>
    <dsp:sp modelId="{7CAFA691-A7DA-42F8-8C72-D822C0249CE2}">
      <dsp:nvSpPr>
        <dsp:cNvPr id="0" name=""/>
        <dsp:cNvSpPr/>
      </dsp:nvSpPr>
      <dsp:spPr>
        <a:xfrm>
          <a:off x="3615231" y="1403435"/>
          <a:ext cx="7415120" cy="8723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Dilution des risques en diversifiant le portefeuille clients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ne pas être dépendant d’un seul client dont la défaillance serait catastrophique pour l’entreprise</a:t>
          </a:r>
        </a:p>
      </dsp:txBody>
      <dsp:txXfrm>
        <a:off x="3615231" y="1403435"/>
        <a:ext cx="7415120" cy="872389"/>
      </dsp:txXfrm>
    </dsp:sp>
    <dsp:sp modelId="{DC907F3A-6801-4C59-805A-A9B81EA5716A}">
      <dsp:nvSpPr>
        <dsp:cNvPr id="0" name=""/>
        <dsp:cNvSpPr/>
      </dsp:nvSpPr>
      <dsp:spPr>
        <a:xfrm>
          <a:off x="3615231" y="2600560"/>
          <a:ext cx="7415120" cy="4706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Suivi rigoureux des règlements</a:t>
          </a:r>
          <a:endParaRPr lang="fr-FR" sz="16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615231" y="2600560"/>
        <a:ext cx="7415120" cy="470688"/>
      </dsp:txXfrm>
    </dsp:sp>
    <dsp:sp modelId="{490E3088-4004-4F1C-8471-894FB0EEFFBD}">
      <dsp:nvSpPr>
        <dsp:cNvPr id="0" name=""/>
        <dsp:cNvSpPr/>
      </dsp:nvSpPr>
      <dsp:spPr>
        <a:xfrm>
          <a:off x="3615231" y="3370045"/>
          <a:ext cx="7414073" cy="7251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Mise en place de procédures de relances </a:t>
          </a:r>
          <a:r>
            <a:rPr lang="fr-FR" sz="16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rapides dès qu’un retard de paiement est diagnostiqué</a:t>
          </a:r>
        </a:p>
      </dsp:txBody>
      <dsp:txXfrm>
        <a:off x="3615231" y="3370045"/>
        <a:ext cx="7414073" cy="725176"/>
      </dsp:txXfrm>
    </dsp:sp>
    <dsp:sp modelId="{E8B508A8-12FE-4D34-A1E4-C054EF8B9009}">
      <dsp:nvSpPr>
        <dsp:cNvPr id="0" name=""/>
        <dsp:cNvSpPr/>
      </dsp:nvSpPr>
      <dsp:spPr>
        <a:xfrm>
          <a:off x="3615231" y="4406988"/>
          <a:ext cx="7415120" cy="5032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Couverture du risque par une assurance-crédit ou par l’affacturage</a:t>
          </a:r>
        </a:p>
      </dsp:txBody>
      <dsp:txXfrm>
        <a:off x="3615231" y="4406988"/>
        <a:ext cx="7415120" cy="503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42626-46CB-6745-9456-90494EFB0C75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05839-F6A0-0448-B839-6FD1A5522F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92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635042"/>
            <a:ext cx="6676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Risque d’impayé des clients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0107" y="1729792"/>
            <a:ext cx="1026446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impayés et les retards de paiement clients peuvent avoir </a:t>
            </a: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graves conséquences sur la trésorerie d’une entreprise, voire l’amener</a:t>
            </a: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à la cessation de paiement et au dépôt de bilan. </a:t>
            </a:r>
            <a:b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 dépôt de bilan sur 4)</a:t>
            </a:r>
            <a:endParaRPr lang="fr-FR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000"/>
              </a:spcBef>
              <a:spcAft>
                <a:spcPts val="2400"/>
              </a:spcAft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L’</a:t>
            </a:r>
            <a:r>
              <a:rPr lang="fr-FR" sz="24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impayé</a:t>
            </a: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 perturbe la trésorerie de l’entreprise qui doit compenser le manque à gagner par une augmentation de son chiffre d’affaires.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i="1" dirty="0">
                <a:latin typeface="Arial" panose="020B0604020202020204" pitchFamily="34" charset="0"/>
                <a:ea typeface="Times New Roman" panose="02020603050405020304" pitchFamily="18" charset="0"/>
              </a:rPr>
              <a:t>Si l’entreprise réalise une marge bénéficiaire de 5 % sur ses ventes, un impayé de 10 000 € doit être compensé par une vente de 200 000 €.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6 - Évaluer le risque client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</a:t>
            </a:r>
            <a:r>
              <a:rPr lang="fr-FR" sz="3200" b="1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– Évaluer le risque client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6676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Risque d’impayé des clients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625000071"/>
              </p:ext>
            </p:extLst>
          </p:nvPr>
        </p:nvGraphicFramePr>
        <p:xfrm>
          <a:off x="211826" y="1423525"/>
          <a:ext cx="11675375" cy="4912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554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168</TotalTime>
  <Words>214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Symbol</vt:lpstr>
      <vt:lpstr>Times New Roman</vt:lpstr>
      <vt:lpstr>Wingdings 3</vt:lpstr>
      <vt:lpstr>Ion</vt:lpstr>
      <vt:lpstr>Chap. 6 - Évaluer le risque client</vt:lpstr>
      <vt:lpstr>Chap. 6 – Évaluer le risque client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2023-01-21T22:20:59Z</dcterms:modified>
</cp:coreProperties>
</file>