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8" y="3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F9A31-1549-4D38-8EE0-E2CB1A27B71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420B4191-5994-4647-8506-B659CC325DEE}">
      <dgm:prSet phldrT="[Texte]" custT="1"/>
      <dgm:spPr/>
      <dgm:t>
        <a:bodyPr/>
        <a:lstStyle/>
        <a:p>
          <a:r>
            <a:rPr lang="fr-FR" sz="1600" b="1">
              <a:latin typeface="Arial" panose="020B0604020202020204" pitchFamily="34" charset="0"/>
              <a:cs typeface="Arial" panose="020B0604020202020204" pitchFamily="34" charset="0"/>
            </a:rPr>
            <a:t>Tableur</a:t>
          </a:r>
        </a:p>
      </dgm:t>
    </dgm:pt>
    <dgm:pt modelId="{155E99C8-6E05-486A-A633-00C6C15C08CE}" type="parTrans" cxnId="{768BFB0B-F87F-420F-B72C-C25156870A1F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A8AB56-1FB8-46AA-9903-9DBD51F5FFED}" type="sibTrans" cxnId="{768BFB0B-F87F-420F-B72C-C25156870A1F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4CA1FA-82D7-4081-A6D1-7906A3372F97}">
      <dgm:prSet phldrT="[Texte]" custT="1"/>
      <dgm:spPr/>
      <dgm:t>
        <a:bodyPr/>
        <a:lstStyle/>
        <a:p>
          <a:r>
            <a:rPr lang="fr-FR" sz="1600" b="1">
              <a:latin typeface="Arial" panose="020B0604020202020204" pitchFamily="34" charset="0"/>
              <a:cs typeface="Arial" panose="020B0604020202020204" pitchFamily="34" charset="0"/>
            </a:rPr>
            <a:t>Calcul de coûts</a:t>
          </a:r>
        </a:p>
      </dgm:t>
    </dgm:pt>
    <dgm:pt modelId="{FD0CEAF3-42BC-422B-87F4-223A437CC5D7}" type="parTrans" cxnId="{9C2FB97D-C3C9-4846-8181-89D5C799AB82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597192-8400-4C16-ADAA-40AA18524A3A}" type="sibTrans" cxnId="{9C2FB97D-C3C9-4846-8181-89D5C799AB82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97E924-B045-425C-8CB7-F0305C873EE5}">
      <dgm:prSet phldrT="[Texte]" custT="1"/>
      <dgm:spPr/>
      <dgm:t>
        <a:bodyPr/>
        <a:lstStyle/>
        <a:p>
          <a:r>
            <a:rPr lang="fr-FR" sz="1600" b="1">
              <a:latin typeface="Arial" panose="020B0604020202020204" pitchFamily="34" charset="0"/>
              <a:cs typeface="Arial" panose="020B0604020202020204" pitchFamily="34" charset="0"/>
            </a:rPr>
            <a:t>Statistiques</a:t>
          </a:r>
        </a:p>
      </dgm:t>
    </dgm:pt>
    <dgm:pt modelId="{E061D32D-4F2D-4D28-92E0-4B7EF94AE803}" type="parTrans" cxnId="{68603C45-5432-47BA-986E-D2FA17487F7E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66CFAB-5103-459A-AB2C-F048F4A7033F}" type="sibTrans" cxnId="{68603C45-5432-47BA-986E-D2FA17487F7E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D0FC21-7D3B-4AB4-903B-116CDBB42F2C}">
      <dgm:prSet phldrT="[Texte]" custT="1"/>
      <dgm:spPr/>
      <dgm:t>
        <a:bodyPr/>
        <a:lstStyle/>
        <a:p>
          <a:r>
            <a:rPr lang="fr-FR" sz="1600" b="1">
              <a:latin typeface="Arial" panose="020B0604020202020204" pitchFamily="34" charset="0"/>
              <a:cs typeface="Arial" panose="020B0604020202020204" pitchFamily="34" charset="0"/>
            </a:rPr>
            <a:t>Tableau de bord</a:t>
          </a:r>
        </a:p>
      </dgm:t>
    </dgm:pt>
    <dgm:pt modelId="{44BD919F-638A-45C5-B797-F92509CF9041}" type="parTrans" cxnId="{A0D5AFC4-399C-4C67-9E75-359C3E48C649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BB9741-DA14-4EDC-B7EE-69931768AD77}" type="sibTrans" cxnId="{A0D5AFC4-399C-4C67-9E75-359C3E48C649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B83271-E76D-4C16-9677-BCDF5E5A4F90}">
      <dgm:prSet phldrT="[Texte]" custT="1"/>
      <dgm:spPr/>
      <dgm:t>
        <a:bodyPr/>
        <a:lstStyle/>
        <a:p>
          <a:r>
            <a:rPr lang="fr-FR" sz="1600" b="1">
              <a:latin typeface="Arial" panose="020B0604020202020204" pitchFamily="34" charset="0"/>
              <a:cs typeface="Arial" panose="020B0604020202020204" pitchFamily="34" charset="0"/>
            </a:rPr>
            <a:t>Base de données</a:t>
          </a:r>
        </a:p>
      </dgm:t>
    </dgm:pt>
    <dgm:pt modelId="{B0D1140B-2107-4406-BFDC-83361CEEA323}" type="parTrans" cxnId="{1A5FCC87-D205-44EE-B28D-C7701FC948CD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D4BC20-5D20-4C11-A008-DC9E75EDDA7A}" type="sibTrans" cxnId="{1A5FCC87-D205-44EE-B28D-C7701FC948CD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1C989D-39AF-4A8E-B13D-E7CE886772C0}">
      <dgm:prSet custT="1"/>
      <dgm:spPr/>
      <dgm:t>
        <a:bodyPr/>
        <a:lstStyle/>
        <a:p>
          <a:r>
            <a:rPr lang="fr-FR" sz="1600" b="1">
              <a:latin typeface="Arial" panose="020B0604020202020204" pitchFamily="34" charset="0"/>
              <a:cs typeface="Arial" panose="020B0604020202020204" pitchFamily="34" charset="0"/>
            </a:rPr>
            <a:t>Consolidation</a:t>
          </a:r>
        </a:p>
      </dgm:t>
    </dgm:pt>
    <dgm:pt modelId="{8B31CAB3-1CD4-4D35-AE1D-AB902DE6C45F}" type="parTrans" cxnId="{648369E7-D187-4352-80AB-122922E06070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D36DDD-9741-402D-A7F5-F734B7664010}" type="sibTrans" cxnId="{648369E7-D187-4352-80AB-122922E06070}">
      <dgm:prSet/>
      <dgm:spPr/>
      <dgm:t>
        <a:bodyPr/>
        <a:lstStyle/>
        <a:p>
          <a:endParaRPr lang="fr-FR" sz="16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FB3E26-B57A-478F-9276-F91179305648}" type="pres">
      <dgm:prSet presAssocID="{2E2F9A31-1549-4D38-8EE0-E2CB1A27B71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0DBD046-F1B0-4781-8064-CC653900353F}" type="pres">
      <dgm:prSet presAssocID="{420B4191-5994-4647-8506-B659CC325DEE}" presName="centerShape" presStyleLbl="node0" presStyleIdx="0" presStyleCnt="1"/>
      <dgm:spPr/>
    </dgm:pt>
    <dgm:pt modelId="{C7490E48-9EEE-4146-A735-75FFAE595E4C}" type="pres">
      <dgm:prSet presAssocID="{FD0CEAF3-42BC-422B-87F4-223A437CC5D7}" presName="parTrans" presStyleLbl="bgSibTrans2D1" presStyleIdx="0" presStyleCnt="5"/>
      <dgm:spPr/>
    </dgm:pt>
    <dgm:pt modelId="{703C3AA3-D494-49C6-BE1B-0617286B9742}" type="pres">
      <dgm:prSet presAssocID="{374CA1FA-82D7-4081-A6D1-7906A3372F97}" presName="node" presStyleLbl="node1" presStyleIdx="0" presStyleCnt="5" custScaleX="123783" custScaleY="67156" custRadScaleRad="99331" custRadScaleInc="34">
        <dgm:presLayoutVars>
          <dgm:bulletEnabled val="1"/>
        </dgm:presLayoutVars>
      </dgm:prSet>
      <dgm:spPr/>
    </dgm:pt>
    <dgm:pt modelId="{47C93A71-1849-44D8-8A26-93DFCB8A08A0}" type="pres">
      <dgm:prSet presAssocID="{8B31CAB3-1CD4-4D35-AE1D-AB902DE6C45F}" presName="parTrans" presStyleLbl="bgSibTrans2D1" presStyleIdx="1" presStyleCnt="5"/>
      <dgm:spPr/>
    </dgm:pt>
    <dgm:pt modelId="{E2FA95BF-0EAC-4C12-88C2-C683D58E6B19}" type="pres">
      <dgm:prSet presAssocID="{601C989D-39AF-4A8E-B13D-E7CE886772C0}" presName="node" presStyleLbl="node1" presStyleIdx="1" presStyleCnt="5" custScaleX="123783" custScaleY="67156" custRadScaleRad="117248" custRadScaleInc="-26442">
        <dgm:presLayoutVars>
          <dgm:bulletEnabled val="1"/>
        </dgm:presLayoutVars>
      </dgm:prSet>
      <dgm:spPr/>
    </dgm:pt>
    <dgm:pt modelId="{5686B3F7-6C93-4B82-B0D2-3248E65462F2}" type="pres">
      <dgm:prSet presAssocID="{E061D32D-4F2D-4D28-92E0-4B7EF94AE803}" presName="parTrans" presStyleLbl="bgSibTrans2D1" presStyleIdx="2" presStyleCnt="5"/>
      <dgm:spPr/>
    </dgm:pt>
    <dgm:pt modelId="{11FF439E-4C2A-49C5-BD16-CAE7E62EB837}" type="pres">
      <dgm:prSet presAssocID="{E297E924-B045-425C-8CB7-F0305C873EE5}" presName="node" presStyleLbl="node1" presStyleIdx="2" presStyleCnt="5" custScaleX="123783" custScaleY="67156" custRadScaleRad="100023" custRadScaleInc="1065">
        <dgm:presLayoutVars>
          <dgm:bulletEnabled val="1"/>
        </dgm:presLayoutVars>
      </dgm:prSet>
      <dgm:spPr/>
    </dgm:pt>
    <dgm:pt modelId="{C5F91CE9-1833-4443-8D8D-D6635C1C8A29}" type="pres">
      <dgm:prSet presAssocID="{44BD919F-638A-45C5-B797-F92509CF9041}" presName="parTrans" presStyleLbl="bgSibTrans2D1" presStyleIdx="3" presStyleCnt="5"/>
      <dgm:spPr/>
    </dgm:pt>
    <dgm:pt modelId="{B69A8741-CAD3-48D8-9B99-FEBC4017F738}" type="pres">
      <dgm:prSet presAssocID="{96D0FC21-7D3B-4AB4-903B-116CDBB42F2C}" presName="node" presStyleLbl="node1" presStyleIdx="3" presStyleCnt="5" custScaleX="123783" custScaleY="67156" custRadScaleRad="125030" custRadScaleInc="27225">
        <dgm:presLayoutVars>
          <dgm:bulletEnabled val="1"/>
        </dgm:presLayoutVars>
      </dgm:prSet>
      <dgm:spPr/>
    </dgm:pt>
    <dgm:pt modelId="{6079BCA9-CBBF-494F-88C7-67658DF2F38F}" type="pres">
      <dgm:prSet presAssocID="{B0D1140B-2107-4406-BFDC-83361CEEA323}" presName="parTrans" presStyleLbl="bgSibTrans2D1" presStyleIdx="4" presStyleCnt="5"/>
      <dgm:spPr/>
    </dgm:pt>
    <dgm:pt modelId="{2C3AD30D-0442-499F-83B2-84850BECF920}" type="pres">
      <dgm:prSet presAssocID="{C5B83271-E76D-4C16-9677-BCDF5E5A4F90}" presName="node" presStyleLbl="node1" presStyleIdx="4" presStyleCnt="5" custScaleX="123783" custScaleY="67156" custRadScaleRad="100669" custRadScaleInc="-34">
        <dgm:presLayoutVars>
          <dgm:bulletEnabled val="1"/>
        </dgm:presLayoutVars>
      </dgm:prSet>
      <dgm:spPr/>
    </dgm:pt>
  </dgm:ptLst>
  <dgm:cxnLst>
    <dgm:cxn modelId="{74314205-C460-4317-908A-3D23D2E027DA}" type="presOf" srcId="{2E2F9A31-1549-4D38-8EE0-E2CB1A27B71C}" destId="{0FFB3E26-B57A-478F-9276-F91179305648}" srcOrd="0" destOrd="0" presId="urn:microsoft.com/office/officeart/2005/8/layout/radial4"/>
    <dgm:cxn modelId="{CB25C908-B040-493C-A2AA-244BEF53961F}" type="presOf" srcId="{E297E924-B045-425C-8CB7-F0305C873EE5}" destId="{11FF439E-4C2A-49C5-BD16-CAE7E62EB837}" srcOrd="0" destOrd="0" presId="urn:microsoft.com/office/officeart/2005/8/layout/radial4"/>
    <dgm:cxn modelId="{768BFB0B-F87F-420F-B72C-C25156870A1F}" srcId="{2E2F9A31-1549-4D38-8EE0-E2CB1A27B71C}" destId="{420B4191-5994-4647-8506-B659CC325DEE}" srcOrd="0" destOrd="0" parTransId="{155E99C8-6E05-486A-A633-00C6C15C08CE}" sibTransId="{DAA8AB56-1FB8-46AA-9903-9DBD51F5FFED}"/>
    <dgm:cxn modelId="{DFD2E734-2E53-4489-B0D5-E0DD22AA8225}" type="presOf" srcId="{FD0CEAF3-42BC-422B-87F4-223A437CC5D7}" destId="{C7490E48-9EEE-4146-A735-75FFAE595E4C}" srcOrd="0" destOrd="0" presId="urn:microsoft.com/office/officeart/2005/8/layout/radial4"/>
    <dgm:cxn modelId="{68603C45-5432-47BA-986E-D2FA17487F7E}" srcId="{420B4191-5994-4647-8506-B659CC325DEE}" destId="{E297E924-B045-425C-8CB7-F0305C873EE5}" srcOrd="2" destOrd="0" parTransId="{E061D32D-4F2D-4D28-92E0-4B7EF94AE803}" sibTransId="{CE66CFAB-5103-459A-AB2C-F048F4A7033F}"/>
    <dgm:cxn modelId="{17DFF272-FDD8-4326-9BFF-02A0B869BAD8}" type="presOf" srcId="{374CA1FA-82D7-4081-A6D1-7906A3372F97}" destId="{703C3AA3-D494-49C6-BE1B-0617286B9742}" srcOrd="0" destOrd="0" presId="urn:microsoft.com/office/officeart/2005/8/layout/radial4"/>
    <dgm:cxn modelId="{731B1656-68EF-48C7-BCC5-86C63C6E4F85}" type="presOf" srcId="{B0D1140B-2107-4406-BFDC-83361CEEA323}" destId="{6079BCA9-CBBF-494F-88C7-67658DF2F38F}" srcOrd="0" destOrd="0" presId="urn:microsoft.com/office/officeart/2005/8/layout/radial4"/>
    <dgm:cxn modelId="{29FAF658-E060-4EE8-AB5A-335A7AD42BA2}" type="presOf" srcId="{420B4191-5994-4647-8506-B659CC325DEE}" destId="{60DBD046-F1B0-4781-8064-CC653900353F}" srcOrd="0" destOrd="0" presId="urn:microsoft.com/office/officeart/2005/8/layout/radial4"/>
    <dgm:cxn modelId="{9C2FB97D-C3C9-4846-8181-89D5C799AB82}" srcId="{420B4191-5994-4647-8506-B659CC325DEE}" destId="{374CA1FA-82D7-4081-A6D1-7906A3372F97}" srcOrd="0" destOrd="0" parTransId="{FD0CEAF3-42BC-422B-87F4-223A437CC5D7}" sibTransId="{71597192-8400-4C16-ADAA-40AA18524A3A}"/>
    <dgm:cxn modelId="{1A5FCC87-D205-44EE-B28D-C7701FC948CD}" srcId="{420B4191-5994-4647-8506-B659CC325DEE}" destId="{C5B83271-E76D-4C16-9677-BCDF5E5A4F90}" srcOrd="4" destOrd="0" parTransId="{B0D1140B-2107-4406-BFDC-83361CEEA323}" sibTransId="{FFD4BC20-5D20-4C11-A008-DC9E75EDDA7A}"/>
    <dgm:cxn modelId="{6A1AE988-F240-47A1-8090-65C4076C69EC}" type="presOf" srcId="{8B31CAB3-1CD4-4D35-AE1D-AB902DE6C45F}" destId="{47C93A71-1849-44D8-8A26-93DFCB8A08A0}" srcOrd="0" destOrd="0" presId="urn:microsoft.com/office/officeart/2005/8/layout/radial4"/>
    <dgm:cxn modelId="{BA12D5AC-64C0-4C8D-A4A1-5D223208CD5F}" type="presOf" srcId="{C5B83271-E76D-4C16-9677-BCDF5E5A4F90}" destId="{2C3AD30D-0442-499F-83B2-84850BECF920}" srcOrd="0" destOrd="0" presId="urn:microsoft.com/office/officeart/2005/8/layout/radial4"/>
    <dgm:cxn modelId="{D5221BBB-BACC-431C-8590-E0860B246FD7}" type="presOf" srcId="{96D0FC21-7D3B-4AB4-903B-116CDBB42F2C}" destId="{B69A8741-CAD3-48D8-9B99-FEBC4017F738}" srcOrd="0" destOrd="0" presId="urn:microsoft.com/office/officeart/2005/8/layout/radial4"/>
    <dgm:cxn modelId="{89BD1AC2-8758-4789-BAE1-7985F2D521B3}" type="presOf" srcId="{601C989D-39AF-4A8E-B13D-E7CE886772C0}" destId="{E2FA95BF-0EAC-4C12-88C2-C683D58E6B19}" srcOrd="0" destOrd="0" presId="urn:microsoft.com/office/officeart/2005/8/layout/radial4"/>
    <dgm:cxn modelId="{DF0D52C3-E3E3-41EE-9706-89AD681E89B2}" type="presOf" srcId="{44BD919F-638A-45C5-B797-F92509CF9041}" destId="{C5F91CE9-1833-4443-8D8D-D6635C1C8A29}" srcOrd="0" destOrd="0" presId="urn:microsoft.com/office/officeart/2005/8/layout/radial4"/>
    <dgm:cxn modelId="{A0D5AFC4-399C-4C67-9E75-359C3E48C649}" srcId="{420B4191-5994-4647-8506-B659CC325DEE}" destId="{96D0FC21-7D3B-4AB4-903B-116CDBB42F2C}" srcOrd="3" destOrd="0" parTransId="{44BD919F-638A-45C5-B797-F92509CF9041}" sibTransId="{ADBB9741-DA14-4EDC-B7EE-69931768AD77}"/>
    <dgm:cxn modelId="{EA8F05C6-75FD-48CE-9E9D-F2F8E970651D}" type="presOf" srcId="{E061D32D-4F2D-4D28-92E0-4B7EF94AE803}" destId="{5686B3F7-6C93-4B82-B0D2-3248E65462F2}" srcOrd="0" destOrd="0" presId="urn:microsoft.com/office/officeart/2005/8/layout/radial4"/>
    <dgm:cxn modelId="{648369E7-D187-4352-80AB-122922E06070}" srcId="{420B4191-5994-4647-8506-B659CC325DEE}" destId="{601C989D-39AF-4A8E-B13D-E7CE886772C0}" srcOrd="1" destOrd="0" parTransId="{8B31CAB3-1CD4-4D35-AE1D-AB902DE6C45F}" sibTransId="{E7D36DDD-9741-402D-A7F5-F734B7664010}"/>
    <dgm:cxn modelId="{93DB67E2-86DB-40AB-A146-2C9B8838F16E}" type="presParOf" srcId="{0FFB3E26-B57A-478F-9276-F91179305648}" destId="{60DBD046-F1B0-4781-8064-CC653900353F}" srcOrd="0" destOrd="0" presId="urn:microsoft.com/office/officeart/2005/8/layout/radial4"/>
    <dgm:cxn modelId="{B34675F1-7487-4360-A2A9-A78701CFB7EA}" type="presParOf" srcId="{0FFB3E26-B57A-478F-9276-F91179305648}" destId="{C7490E48-9EEE-4146-A735-75FFAE595E4C}" srcOrd="1" destOrd="0" presId="urn:microsoft.com/office/officeart/2005/8/layout/radial4"/>
    <dgm:cxn modelId="{E829126F-A494-4165-8BBF-7B53D1E15A96}" type="presParOf" srcId="{0FFB3E26-B57A-478F-9276-F91179305648}" destId="{703C3AA3-D494-49C6-BE1B-0617286B9742}" srcOrd="2" destOrd="0" presId="urn:microsoft.com/office/officeart/2005/8/layout/radial4"/>
    <dgm:cxn modelId="{BE1AA1F4-A71A-40E9-8BBA-48FD95FC0838}" type="presParOf" srcId="{0FFB3E26-B57A-478F-9276-F91179305648}" destId="{47C93A71-1849-44D8-8A26-93DFCB8A08A0}" srcOrd="3" destOrd="0" presId="urn:microsoft.com/office/officeart/2005/8/layout/radial4"/>
    <dgm:cxn modelId="{E5715C34-8C0D-432A-B9E4-CE765326EDF8}" type="presParOf" srcId="{0FFB3E26-B57A-478F-9276-F91179305648}" destId="{E2FA95BF-0EAC-4C12-88C2-C683D58E6B19}" srcOrd="4" destOrd="0" presId="urn:microsoft.com/office/officeart/2005/8/layout/radial4"/>
    <dgm:cxn modelId="{8DAA3E3D-1549-4877-8329-E7BE728CCE0E}" type="presParOf" srcId="{0FFB3E26-B57A-478F-9276-F91179305648}" destId="{5686B3F7-6C93-4B82-B0D2-3248E65462F2}" srcOrd="5" destOrd="0" presId="urn:microsoft.com/office/officeart/2005/8/layout/radial4"/>
    <dgm:cxn modelId="{D6EADD13-769E-42EF-8E47-4678921614FF}" type="presParOf" srcId="{0FFB3E26-B57A-478F-9276-F91179305648}" destId="{11FF439E-4C2A-49C5-BD16-CAE7E62EB837}" srcOrd="6" destOrd="0" presId="urn:microsoft.com/office/officeart/2005/8/layout/radial4"/>
    <dgm:cxn modelId="{F2713236-F58F-41A1-81EF-3CD02D6C3C93}" type="presParOf" srcId="{0FFB3E26-B57A-478F-9276-F91179305648}" destId="{C5F91CE9-1833-4443-8D8D-D6635C1C8A29}" srcOrd="7" destOrd="0" presId="urn:microsoft.com/office/officeart/2005/8/layout/radial4"/>
    <dgm:cxn modelId="{985F8B4F-B956-4AF0-B991-D3271101049C}" type="presParOf" srcId="{0FFB3E26-B57A-478F-9276-F91179305648}" destId="{B69A8741-CAD3-48D8-9B99-FEBC4017F738}" srcOrd="8" destOrd="0" presId="urn:microsoft.com/office/officeart/2005/8/layout/radial4"/>
    <dgm:cxn modelId="{ECF0643D-EB81-4E6A-9C4F-6C7CC5458BB4}" type="presParOf" srcId="{0FFB3E26-B57A-478F-9276-F91179305648}" destId="{6079BCA9-CBBF-494F-88C7-67658DF2F38F}" srcOrd="9" destOrd="0" presId="urn:microsoft.com/office/officeart/2005/8/layout/radial4"/>
    <dgm:cxn modelId="{DD70C84F-78B5-442B-B351-A8A9862F3A04}" type="presParOf" srcId="{0FFB3E26-B57A-478F-9276-F91179305648}" destId="{2C3AD30D-0442-499F-83B2-84850BECF920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BD046-F1B0-4781-8064-CC653900353F}">
      <dsp:nvSpPr>
        <dsp:cNvPr id="0" name=""/>
        <dsp:cNvSpPr/>
      </dsp:nvSpPr>
      <dsp:spPr>
        <a:xfrm>
          <a:off x="2158845" y="2135188"/>
          <a:ext cx="1496157" cy="14961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>
              <a:latin typeface="Arial" panose="020B0604020202020204" pitchFamily="34" charset="0"/>
              <a:cs typeface="Arial" panose="020B0604020202020204" pitchFamily="34" charset="0"/>
            </a:rPr>
            <a:t>Tableur</a:t>
          </a:r>
        </a:p>
      </dsp:txBody>
      <dsp:txXfrm>
        <a:off x="2377952" y="2354295"/>
        <a:ext cx="1057943" cy="1057943"/>
      </dsp:txXfrm>
    </dsp:sp>
    <dsp:sp modelId="{C7490E48-9EEE-4146-A735-75FFAE595E4C}">
      <dsp:nvSpPr>
        <dsp:cNvPr id="0" name=""/>
        <dsp:cNvSpPr/>
      </dsp:nvSpPr>
      <dsp:spPr>
        <a:xfrm rot="10800734">
          <a:off x="725809" y="2669743"/>
          <a:ext cx="1354218" cy="42640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3C3AA3-D494-49C6-BE1B-0617286B9742}">
      <dsp:nvSpPr>
        <dsp:cNvPr id="0" name=""/>
        <dsp:cNvSpPr/>
      </dsp:nvSpPr>
      <dsp:spPr>
        <a:xfrm>
          <a:off x="-153884" y="2500992"/>
          <a:ext cx="1759389" cy="7636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>
              <a:latin typeface="Arial" panose="020B0604020202020204" pitchFamily="34" charset="0"/>
              <a:cs typeface="Arial" panose="020B0604020202020204" pitchFamily="34" charset="0"/>
            </a:rPr>
            <a:t>Calcul de coûts</a:t>
          </a:r>
        </a:p>
      </dsp:txBody>
      <dsp:txXfrm>
        <a:off x="-131518" y="2523358"/>
        <a:ext cx="1714657" cy="718885"/>
      </dsp:txXfrm>
    </dsp:sp>
    <dsp:sp modelId="{47C93A71-1849-44D8-8A26-93DFCB8A08A0}">
      <dsp:nvSpPr>
        <dsp:cNvPr id="0" name=""/>
        <dsp:cNvSpPr/>
      </dsp:nvSpPr>
      <dsp:spPr>
        <a:xfrm rot="12983713">
          <a:off x="716527" y="1672069"/>
          <a:ext cx="1673024" cy="42640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FA95BF-0EAC-4C12-88C2-C683D58E6B19}">
      <dsp:nvSpPr>
        <dsp:cNvPr id="0" name=""/>
        <dsp:cNvSpPr/>
      </dsp:nvSpPr>
      <dsp:spPr>
        <a:xfrm>
          <a:off x="0" y="1007117"/>
          <a:ext cx="1759389" cy="7636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>
              <a:latin typeface="Arial" panose="020B0604020202020204" pitchFamily="34" charset="0"/>
              <a:cs typeface="Arial" panose="020B0604020202020204" pitchFamily="34" charset="0"/>
            </a:rPr>
            <a:t>Consolidation</a:t>
          </a:r>
        </a:p>
      </dsp:txBody>
      <dsp:txXfrm>
        <a:off x="22366" y="1029483"/>
        <a:ext cx="1714657" cy="718885"/>
      </dsp:txXfrm>
    </dsp:sp>
    <dsp:sp modelId="{5686B3F7-6C93-4B82-B0D2-3248E65462F2}">
      <dsp:nvSpPr>
        <dsp:cNvPr id="0" name=""/>
        <dsp:cNvSpPr/>
      </dsp:nvSpPr>
      <dsp:spPr>
        <a:xfrm rot="16223004">
          <a:off x="2232752" y="1158078"/>
          <a:ext cx="1368577" cy="42640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FF439E-4C2A-49C5-BD16-CAE7E62EB837}">
      <dsp:nvSpPr>
        <dsp:cNvPr id="0" name=""/>
        <dsp:cNvSpPr/>
      </dsp:nvSpPr>
      <dsp:spPr>
        <a:xfrm>
          <a:off x="2041926" y="305198"/>
          <a:ext cx="1759389" cy="7636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>
              <a:latin typeface="Arial" panose="020B0604020202020204" pitchFamily="34" charset="0"/>
              <a:cs typeface="Arial" panose="020B0604020202020204" pitchFamily="34" charset="0"/>
            </a:rPr>
            <a:t>Statistiques</a:t>
          </a:r>
        </a:p>
      </dsp:txBody>
      <dsp:txXfrm>
        <a:off x="2064292" y="327564"/>
        <a:ext cx="1714657" cy="718885"/>
      </dsp:txXfrm>
    </dsp:sp>
    <dsp:sp modelId="{C5F91CE9-1833-4443-8D8D-D6635C1C8A29}">
      <dsp:nvSpPr>
        <dsp:cNvPr id="0" name=""/>
        <dsp:cNvSpPr/>
      </dsp:nvSpPr>
      <dsp:spPr>
        <a:xfrm rot="19321411">
          <a:off x="3393220" y="1617790"/>
          <a:ext cx="1723385" cy="42640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9A8741-CAD3-48D8-9B99-FEBC4017F738}">
      <dsp:nvSpPr>
        <dsp:cNvPr id="0" name=""/>
        <dsp:cNvSpPr/>
      </dsp:nvSpPr>
      <dsp:spPr>
        <a:xfrm>
          <a:off x="4054458" y="918952"/>
          <a:ext cx="1759389" cy="7636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>
              <a:latin typeface="Arial" panose="020B0604020202020204" pitchFamily="34" charset="0"/>
              <a:cs typeface="Arial" panose="020B0604020202020204" pitchFamily="34" charset="0"/>
            </a:rPr>
            <a:t>Tableau de bord</a:t>
          </a:r>
        </a:p>
      </dsp:txBody>
      <dsp:txXfrm>
        <a:off x="4076824" y="941318"/>
        <a:ext cx="1714657" cy="718885"/>
      </dsp:txXfrm>
    </dsp:sp>
    <dsp:sp modelId="{6079BCA9-CBBF-494F-88C7-67658DF2F38F}">
      <dsp:nvSpPr>
        <dsp:cNvPr id="0" name=""/>
        <dsp:cNvSpPr/>
      </dsp:nvSpPr>
      <dsp:spPr>
        <a:xfrm rot="21599261">
          <a:off x="3734627" y="2669739"/>
          <a:ext cx="1368100" cy="42640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3AD30D-0442-499F-83B2-84850BECF920}">
      <dsp:nvSpPr>
        <dsp:cNvPr id="0" name=""/>
        <dsp:cNvSpPr/>
      </dsp:nvSpPr>
      <dsp:spPr>
        <a:xfrm>
          <a:off x="4223033" y="2500986"/>
          <a:ext cx="1759389" cy="7636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>
              <a:latin typeface="Arial" panose="020B0604020202020204" pitchFamily="34" charset="0"/>
              <a:cs typeface="Arial" panose="020B0604020202020204" pitchFamily="34" charset="0"/>
            </a:rPr>
            <a:t>Base de données</a:t>
          </a:r>
        </a:p>
      </dsp:txBody>
      <dsp:txXfrm>
        <a:off x="4245399" y="2523352"/>
        <a:ext cx="1714657" cy="7188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2"/>
            <a:ext cx="8825659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93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44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1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1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1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907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88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61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5" y="2667000"/>
            <a:ext cx="294679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1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75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1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3"/>
            <a:ext cx="294005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6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5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2"/>
            <a:ext cx="293440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701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6" y="4827210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317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35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3" y="430215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4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89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88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2861735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41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3" y="2060577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4" y="2056093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0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3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6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6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36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476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83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2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25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7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7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8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1" y="2669687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1" y="2892349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3" y="6092866"/>
            <a:ext cx="993735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20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41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5" y="322529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983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8825658" cy="634999"/>
          </a:xfrm>
        </p:spPr>
        <p:txBody>
          <a:bodyPr>
            <a:normAutofit/>
          </a:bodyPr>
          <a:lstStyle/>
          <a:p>
            <a:r>
              <a:rPr lang="fr-FR" sz="3200" b="1"/>
              <a:t>Chapitre 0 - </a:t>
            </a:r>
            <a:r>
              <a:rPr lang="fr-FR" sz="3200" b="1" dirty="0"/>
              <a:t>Mise à niveau Excel</a:t>
            </a:r>
            <a:endParaRPr lang="fr-FR" sz="5400" dirty="0"/>
          </a:p>
        </p:txBody>
      </p:sp>
      <p:sp>
        <p:nvSpPr>
          <p:cNvPr id="5" name="Rectangle 4"/>
          <p:cNvSpPr/>
          <p:nvPr/>
        </p:nvSpPr>
        <p:spPr>
          <a:xfrm>
            <a:off x="4657531" y="901699"/>
            <a:ext cx="27799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tabLst>
                <a:tab pos="179705" algn="l"/>
                <a:tab pos="539750" algn="l"/>
                <a:tab pos="899795" algn="l"/>
                <a:tab pos="1259840" algn="l"/>
                <a:tab pos="1619885" algn="l"/>
                <a:tab pos="1979930" algn="l"/>
                <a:tab pos="2339975" algn="l"/>
                <a:tab pos="2700020" algn="l"/>
                <a:tab pos="3060065" algn="l"/>
                <a:tab pos="3420110" algn="l"/>
              </a:tabLst>
            </a:pPr>
            <a:r>
              <a:rPr lang="fr-FR" sz="2800" b="1">
                <a:solidFill>
                  <a:srgbClr val="FFFF00"/>
                </a:solidFill>
                <a:latin typeface="Arial" panose="020B0604020202020204" pitchFamily="34" charset="0"/>
              </a:rPr>
              <a:t>Problématique</a:t>
            </a:r>
            <a:endParaRPr lang="fr-FR" sz="2800" b="1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7528" y="1556151"/>
            <a:ext cx="5128505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De nombreux travaux d’un attaché de gestion font appel à un tableur, dans des domaines variés : </a:t>
            </a:r>
          </a:p>
          <a:p>
            <a:pPr algn="ctr">
              <a:spcBef>
                <a:spcPts val="1200"/>
              </a:spcBef>
            </a:pP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calcul de coûts, chiffrage de chantiers, plannings, suivi statistiques, tableaux de bord, graphiques, bases de données, tableaux consolidés, etc.</a:t>
            </a:r>
          </a:p>
          <a:p>
            <a:pPr>
              <a:spcBef>
                <a:spcPts val="1200"/>
              </a:spcBef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L’attaché doit être opérationnel et performant sur les fonctions de base de ce type d’application.</a:t>
            </a: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F4A67E77-8BF7-4B30-89EB-E930AF036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080405"/>
              </p:ext>
            </p:extLst>
          </p:nvPr>
        </p:nvGraphicFramePr>
        <p:xfrm>
          <a:off x="5808134" y="1629833"/>
          <a:ext cx="5813848" cy="393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98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208</TotalTime>
  <Words>82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Chapitre 0 - Mise à niveau Excel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33</cp:revision>
  <dcterms:created xsi:type="dcterms:W3CDTF">2014-01-14T07:42:30Z</dcterms:created>
  <dcterms:modified xsi:type="dcterms:W3CDTF">2025-10-26T19:28:11Z</dcterms:modified>
</cp:coreProperties>
</file>