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62" r:id="rId3"/>
    <p:sldId id="258" r:id="rId4"/>
    <p:sldId id="268" r:id="rId5"/>
    <p:sldId id="257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7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DB055-1FC9-4229-9EF0-40136C29FCA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E8B6F6B-4D2E-42B7-B84C-907F5F5E7FEF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Différents types de relations </a:t>
          </a:r>
          <a:endParaRPr lang="fr-FR" dirty="0">
            <a:solidFill>
              <a:srgbClr val="FF0000"/>
            </a:solidFill>
          </a:endParaRPr>
        </a:p>
      </dgm:t>
    </dgm:pt>
    <dgm:pt modelId="{F6D5937D-CA48-468E-AAEC-AC54929BEB62}" type="parTrans" cxnId="{87E848BA-70F6-45B8-AF4B-04EADC78B39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A6EBFF3-075D-4785-93C9-FCA6AA0A630C}" type="sibTrans" cxnId="{87E848BA-70F6-45B8-AF4B-04EADC78B39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2978207-E64F-48F4-A625-01CB6A0EB751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la relation symétrique 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les acteurs ne sont pas liés par des liens hiérarchiques ; </a:t>
          </a:r>
        </a:p>
      </dgm:t>
    </dgm:pt>
    <dgm:pt modelId="{8B97093E-04E4-4E5C-8AA2-7499B7ADB5FC}" type="parTrans" cxnId="{003CAD0B-19A2-4732-A2AA-34F973C5A86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39B61D-C945-4B3E-83E2-2C2F7D18447E}" type="sibTrans" cxnId="{003CAD0B-19A2-4732-A2AA-34F973C5A86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05FF327-028F-4344-B812-136984D77BF2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la relation asymétrique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les acteurs ont un lien de subordination. </a:t>
          </a:r>
        </a:p>
      </dgm:t>
    </dgm:pt>
    <dgm:pt modelId="{A4B7FC08-4000-4304-9DD6-511AC8FF1FFB}" type="parTrans" cxnId="{5A54FEE1-C5AB-4F4F-B869-81B62CD82B4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AE937C4-9137-4812-9569-5096A097AF93}" type="sibTrans" cxnId="{5A54FEE1-C5AB-4F4F-B869-81B62CD82B4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83CA507-3458-448E-97D5-D2956D46E3CF}" type="pres">
      <dgm:prSet presAssocID="{756DB055-1FC9-4229-9EF0-40136C29FC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5CB682-8D7D-4610-B765-8C1E60DB73D8}" type="pres">
      <dgm:prSet presAssocID="{2E8B6F6B-4D2E-42B7-B84C-907F5F5E7FEF}" presName="hierRoot1" presStyleCnt="0">
        <dgm:presLayoutVars>
          <dgm:hierBranch val="init"/>
        </dgm:presLayoutVars>
      </dgm:prSet>
      <dgm:spPr/>
    </dgm:pt>
    <dgm:pt modelId="{5B6E6FB5-6DC2-4916-87E5-52D066FC070A}" type="pres">
      <dgm:prSet presAssocID="{2E8B6F6B-4D2E-42B7-B84C-907F5F5E7FEF}" presName="rootComposite1" presStyleCnt="0"/>
      <dgm:spPr/>
    </dgm:pt>
    <dgm:pt modelId="{57D057DB-67D3-4124-9E2F-93FABC066109}" type="pres">
      <dgm:prSet presAssocID="{2E8B6F6B-4D2E-42B7-B84C-907F5F5E7FEF}" presName="rootText1" presStyleLbl="node0" presStyleIdx="0" presStyleCnt="1">
        <dgm:presLayoutVars>
          <dgm:chPref val="3"/>
        </dgm:presLayoutVars>
      </dgm:prSet>
      <dgm:spPr/>
    </dgm:pt>
    <dgm:pt modelId="{BEDC717D-40B2-470C-86F5-E781459C0CA0}" type="pres">
      <dgm:prSet presAssocID="{2E8B6F6B-4D2E-42B7-B84C-907F5F5E7FEF}" presName="rootConnector1" presStyleLbl="node1" presStyleIdx="0" presStyleCnt="0"/>
      <dgm:spPr/>
    </dgm:pt>
    <dgm:pt modelId="{8040208A-8C1B-4E35-A57C-3CA333AE7D6F}" type="pres">
      <dgm:prSet presAssocID="{2E8B6F6B-4D2E-42B7-B84C-907F5F5E7FEF}" presName="hierChild2" presStyleCnt="0"/>
      <dgm:spPr/>
    </dgm:pt>
    <dgm:pt modelId="{F96AD571-D668-4EE2-A1C5-702BD7B38F94}" type="pres">
      <dgm:prSet presAssocID="{8B97093E-04E4-4E5C-8AA2-7499B7ADB5FC}" presName="Name64" presStyleLbl="parChTrans1D2" presStyleIdx="0" presStyleCnt="2"/>
      <dgm:spPr/>
    </dgm:pt>
    <dgm:pt modelId="{E8585E09-6BCE-415E-8779-4A4150BAD992}" type="pres">
      <dgm:prSet presAssocID="{92978207-E64F-48F4-A625-01CB6A0EB751}" presName="hierRoot2" presStyleCnt="0">
        <dgm:presLayoutVars>
          <dgm:hierBranch val="init"/>
        </dgm:presLayoutVars>
      </dgm:prSet>
      <dgm:spPr/>
    </dgm:pt>
    <dgm:pt modelId="{F446EEAF-8409-475B-BBDE-EE707E3EC4A5}" type="pres">
      <dgm:prSet presAssocID="{92978207-E64F-48F4-A625-01CB6A0EB751}" presName="rootComposite" presStyleCnt="0"/>
      <dgm:spPr/>
    </dgm:pt>
    <dgm:pt modelId="{A2CFDC36-2C9A-4362-A21B-0D66FD734CED}" type="pres">
      <dgm:prSet presAssocID="{92978207-E64F-48F4-A625-01CB6A0EB751}" presName="rootText" presStyleLbl="node2" presStyleIdx="0" presStyleCnt="2" custScaleX="129934">
        <dgm:presLayoutVars>
          <dgm:chPref val="3"/>
        </dgm:presLayoutVars>
      </dgm:prSet>
      <dgm:spPr/>
    </dgm:pt>
    <dgm:pt modelId="{124E98F4-C17A-42E4-A9FD-55F467465D87}" type="pres">
      <dgm:prSet presAssocID="{92978207-E64F-48F4-A625-01CB6A0EB751}" presName="rootConnector" presStyleLbl="node2" presStyleIdx="0" presStyleCnt="2"/>
      <dgm:spPr/>
    </dgm:pt>
    <dgm:pt modelId="{904AA830-4D57-4811-B913-022113C59BA6}" type="pres">
      <dgm:prSet presAssocID="{92978207-E64F-48F4-A625-01CB6A0EB751}" presName="hierChild4" presStyleCnt="0"/>
      <dgm:spPr/>
    </dgm:pt>
    <dgm:pt modelId="{F599AB39-C5BF-49CA-B855-8BC734BD7FF0}" type="pres">
      <dgm:prSet presAssocID="{92978207-E64F-48F4-A625-01CB6A0EB751}" presName="hierChild5" presStyleCnt="0"/>
      <dgm:spPr/>
    </dgm:pt>
    <dgm:pt modelId="{88FB3848-69A7-4478-BE0D-011536245A1B}" type="pres">
      <dgm:prSet presAssocID="{A4B7FC08-4000-4304-9DD6-511AC8FF1FFB}" presName="Name64" presStyleLbl="parChTrans1D2" presStyleIdx="1" presStyleCnt="2"/>
      <dgm:spPr/>
    </dgm:pt>
    <dgm:pt modelId="{84E63B65-5045-4897-B8A0-998E3C8DB1DB}" type="pres">
      <dgm:prSet presAssocID="{405FF327-028F-4344-B812-136984D77BF2}" presName="hierRoot2" presStyleCnt="0">
        <dgm:presLayoutVars>
          <dgm:hierBranch val="init"/>
        </dgm:presLayoutVars>
      </dgm:prSet>
      <dgm:spPr/>
    </dgm:pt>
    <dgm:pt modelId="{4B05579F-E019-4CA6-B199-A3CC8FACF0AB}" type="pres">
      <dgm:prSet presAssocID="{405FF327-028F-4344-B812-136984D77BF2}" presName="rootComposite" presStyleCnt="0"/>
      <dgm:spPr/>
    </dgm:pt>
    <dgm:pt modelId="{A9CA10D9-9288-4E0B-8C3A-2FCC8DCC9529}" type="pres">
      <dgm:prSet presAssocID="{405FF327-028F-4344-B812-136984D77BF2}" presName="rootText" presStyleLbl="node2" presStyleIdx="1" presStyleCnt="2" custScaleX="129934">
        <dgm:presLayoutVars>
          <dgm:chPref val="3"/>
        </dgm:presLayoutVars>
      </dgm:prSet>
      <dgm:spPr/>
    </dgm:pt>
    <dgm:pt modelId="{53194C78-FFFA-438D-9548-9AB7BA8781A3}" type="pres">
      <dgm:prSet presAssocID="{405FF327-028F-4344-B812-136984D77BF2}" presName="rootConnector" presStyleLbl="node2" presStyleIdx="1" presStyleCnt="2"/>
      <dgm:spPr/>
    </dgm:pt>
    <dgm:pt modelId="{4B710142-CF94-4E7E-84F8-B6F1E4F332FA}" type="pres">
      <dgm:prSet presAssocID="{405FF327-028F-4344-B812-136984D77BF2}" presName="hierChild4" presStyleCnt="0"/>
      <dgm:spPr/>
    </dgm:pt>
    <dgm:pt modelId="{59C82442-BCDC-4BF4-BD19-7F560B0A83C3}" type="pres">
      <dgm:prSet presAssocID="{405FF327-028F-4344-B812-136984D77BF2}" presName="hierChild5" presStyleCnt="0"/>
      <dgm:spPr/>
    </dgm:pt>
    <dgm:pt modelId="{0F99C649-7F5A-498B-83D2-146A566C6982}" type="pres">
      <dgm:prSet presAssocID="{2E8B6F6B-4D2E-42B7-B84C-907F5F5E7FEF}" presName="hierChild3" presStyleCnt="0"/>
      <dgm:spPr/>
    </dgm:pt>
  </dgm:ptLst>
  <dgm:cxnLst>
    <dgm:cxn modelId="{6A0D7502-217D-4FBD-BC10-3525A3993FD0}" type="presOf" srcId="{8B97093E-04E4-4E5C-8AA2-7499B7ADB5FC}" destId="{F96AD571-D668-4EE2-A1C5-702BD7B38F94}" srcOrd="0" destOrd="0" presId="urn:microsoft.com/office/officeart/2009/3/layout/HorizontalOrganizationChart"/>
    <dgm:cxn modelId="{7CA19A09-52F5-4B78-BF2F-AE606FE3239B}" type="presOf" srcId="{756DB055-1FC9-4229-9EF0-40136C29FCAD}" destId="{983CA507-3458-448E-97D5-D2956D46E3CF}" srcOrd="0" destOrd="0" presId="urn:microsoft.com/office/officeart/2009/3/layout/HorizontalOrganizationChart"/>
    <dgm:cxn modelId="{003CAD0B-19A2-4732-A2AA-34F973C5A86C}" srcId="{2E8B6F6B-4D2E-42B7-B84C-907F5F5E7FEF}" destId="{92978207-E64F-48F4-A625-01CB6A0EB751}" srcOrd="0" destOrd="0" parTransId="{8B97093E-04E4-4E5C-8AA2-7499B7ADB5FC}" sibTransId="{5839B61D-C945-4B3E-83E2-2C2F7D18447E}"/>
    <dgm:cxn modelId="{9666230D-7D70-4A6A-8DC1-80A7A7BB428A}" type="presOf" srcId="{92978207-E64F-48F4-A625-01CB6A0EB751}" destId="{124E98F4-C17A-42E4-A9FD-55F467465D87}" srcOrd="1" destOrd="0" presId="urn:microsoft.com/office/officeart/2009/3/layout/HorizontalOrganizationChart"/>
    <dgm:cxn modelId="{C01CB663-0099-40B4-9F57-4DB061AFB7A8}" type="presOf" srcId="{2E8B6F6B-4D2E-42B7-B84C-907F5F5E7FEF}" destId="{57D057DB-67D3-4124-9E2F-93FABC066109}" srcOrd="0" destOrd="0" presId="urn:microsoft.com/office/officeart/2009/3/layout/HorizontalOrganizationChart"/>
    <dgm:cxn modelId="{6B111174-90F2-430B-A625-E6FE4230AB71}" type="presOf" srcId="{A4B7FC08-4000-4304-9DD6-511AC8FF1FFB}" destId="{88FB3848-69A7-4478-BE0D-011536245A1B}" srcOrd="0" destOrd="0" presId="urn:microsoft.com/office/officeart/2009/3/layout/HorizontalOrganizationChart"/>
    <dgm:cxn modelId="{33EF2E98-E57D-4D0C-A567-1BE11FB2D86A}" type="presOf" srcId="{2E8B6F6B-4D2E-42B7-B84C-907F5F5E7FEF}" destId="{BEDC717D-40B2-470C-86F5-E781459C0CA0}" srcOrd="1" destOrd="0" presId="urn:microsoft.com/office/officeart/2009/3/layout/HorizontalOrganizationChart"/>
    <dgm:cxn modelId="{F901B5A4-F8A8-47B5-8F22-9B9E2DE7537A}" type="presOf" srcId="{405FF327-028F-4344-B812-136984D77BF2}" destId="{53194C78-FFFA-438D-9548-9AB7BA8781A3}" srcOrd="1" destOrd="0" presId="urn:microsoft.com/office/officeart/2009/3/layout/HorizontalOrganizationChart"/>
    <dgm:cxn modelId="{5F9862B6-2459-4CC4-9F93-CDACA8A91883}" type="presOf" srcId="{92978207-E64F-48F4-A625-01CB6A0EB751}" destId="{A2CFDC36-2C9A-4362-A21B-0D66FD734CED}" srcOrd="0" destOrd="0" presId="urn:microsoft.com/office/officeart/2009/3/layout/HorizontalOrganizationChart"/>
    <dgm:cxn modelId="{87E848BA-70F6-45B8-AF4B-04EADC78B39E}" srcId="{756DB055-1FC9-4229-9EF0-40136C29FCAD}" destId="{2E8B6F6B-4D2E-42B7-B84C-907F5F5E7FEF}" srcOrd="0" destOrd="0" parTransId="{F6D5937D-CA48-468E-AAEC-AC54929BEB62}" sibTransId="{DA6EBFF3-075D-4785-93C9-FCA6AA0A630C}"/>
    <dgm:cxn modelId="{1EB619D2-5AF8-450C-8C3A-C7FBA3286241}" type="presOf" srcId="{405FF327-028F-4344-B812-136984D77BF2}" destId="{A9CA10D9-9288-4E0B-8C3A-2FCC8DCC9529}" srcOrd="0" destOrd="0" presId="urn:microsoft.com/office/officeart/2009/3/layout/HorizontalOrganizationChart"/>
    <dgm:cxn modelId="{5A54FEE1-C5AB-4F4F-B869-81B62CD82B45}" srcId="{2E8B6F6B-4D2E-42B7-B84C-907F5F5E7FEF}" destId="{405FF327-028F-4344-B812-136984D77BF2}" srcOrd="1" destOrd="0" parTransId="{A4B7FC08-4000-4304-9DD6-511AC8FF1FFB}" sibTransId="{5AE937C4-9137-4812-9569-5096A097AF93}"/>
    <dgm:cxn modelId="{79029975-D612-4061-90F5-97F7A2D9C3DA}" type="presParOf" srcId="{983CA507-3458-448E-97D5-D2956D46E3CF}" destId="{C05CB682-8D7D-4610-B765-8C1E60DB73D8}" srcOrd="0" destOrd="0" presId="urn:microsoft.com/office/officeart/2009/3/layout/HorizontalOrganizationChart"/>
    <dgm:cxn modelId="{EA181BD5-D577-4BF6-92B7-DCCEBE87F1DF}" type="presParOf" srcId="{C05CB682-8D7D-4610-B765-8C1E60DB73D8}" destId="{5B6E6FB5-6DC2-4916-87E5-52D066FC070A}" srcOrd="0" destOrd="0" presId="urn:microsoft.com/office/officeart/2009/3/layout/HorizontalOrganizationChart"/>
    <dgm:cxn modelId="{634A985E-2C13-47C5-AFAF-C3B9F4F3B01E}" type="presParOf" srcId="{5B6E6FB5-6DC2-4916-87E5-52D066FC070A}" destId="{57D057DB-67D3-4124-9E2F-93FABC066109}" srcOrd="0" destOrd="0" presId="urn:microsoft.com/office/officeart/2009/3/layout/HorizontalOrganizationChart"/>
    <dgm:cxn modelId="{A4CD9C87-6529-4EFD-837F-A3C9EC84621D}" type="presParOf" srcId="{5B6E6FB5-6DC2-4916-87E5-52D066FC070A}" destId="{BEDC717D-40B2-470C-86F5-E781459C0CA0}" srcOrd="1" destOrd="0" presId="urn:microsoft.com/office/officeart/2009/3/layout/HorizontalOrganizationChart"/>
    <dgm:cxn modelId="{C4F2141C-2CE8-450B-AF17-DADA097FA4D7}" type="presParOf" srcId="{C05CB682-8D7D-4610-B765-8C1E60DB73D8}" destId="{8040208A-8C1B-4E35-A57C-3CA333AE7D6F}" srcOrd="1" destOrd="0" presId="urn:microsoft.com/office/officeart/2009/3/layout/HorizontalOrganizationChart"/>
    <dgm:cxn modelId="{8C2246A7-5D4A-43FD-9FE2-3CAC774F1279}" type="presParOf" srcId="{8040208A-8C1B-4E35-A57C-3CA333AE7D6F}" destId="{F96AD571-D668-4EE2-A1C5-702BD7B38F94}" srcOrd="0" destOrd="0" presId="urn:microsoft.com/office/officeart/2009/3/layout/HorizontalOrganizationChart"/>
    <dgm:cxn modelId="{631E563E-B048-44FC-883B-E988172AEE65}" type="presParOf" srcId="{8040208A-8C1B-4E35-A57C-3CA333AE7D6F}" destId="{E8585E09-6BCE-415E-8779-4A4150BAD992}" srcOrd="1" destOrd="0" presId="urn:microsoft.com/office/officeart/2009/3/layout/HorizontalOrganizationChart"/>
    <dgm:cxn modelId="{65032932-5316-4958-9709-53FF42C0A14C}" type="presParOf" srcId="{E8585E09-6BCE-415E-8779-4A4150BAD992}" destId="{F446EEAF-8409-475B-BBDE-EE707E3EC4A5}" srcOrd="0" destOrd="0" presId="urn:microsoft.com/office/officeart/2009/3/layout/HorizontalOrganizationChart"/>
    <dgm:cxn modelId="{7F825236-649F-4520-BA82-7F6466353DA4}" type="presParOf" srcId="{F446EEAF-8409-475B-BBDE-EE707E3EC4A5}" destId="{A2CFDC36-2C9A-4362-A21B-0D66FD734CED}" srcOrd="0" destOrd="0" presId="urn:microsoft.com/office/officeart/2009/3/layout/HorizontalOrganizationChart"/>
    <dgm:cxn modelId="{4C08A4B3-04B3-49C9-8206-D6C71BCEFFED}" type="presParOf" srcId="{F446EEAF-8409-475B-BBDE-EE707E3EC4A5}" destId="{124E98F4-C17A-42E4-A9FD-55F467465D87}" srcOrd="1" destOrd="0" presId="urn:microsoft.com/office/officeart/2009/3/layout/HorizontalOrganizationChart"/>
    <dgm:cxn modelId="{D9ED4D04-48CC-409D-84AC-C3CCFD1F388A}" type="presParOf" srcId="{E8585E09-6BCE-415E-8779-4A4150BAD992}" destId="{904AA830-4D57-4811-B913-022113C59BA6}" srcOrd="1" destOrd="0" presId="urn:microsoft.com/office/officeart/2009/3/layout/HorizontalOrganizationChart"/>
    <dgm:cxn modelId="{5A2D1939-A4AF-4FF1-8D2B-E78EEF458099}" type="presParOf" srcId="{E8585E09-6BCE-415E-8779-4A4150BAD992}" destId="{F599AB39-C5BF-49CA-B855-8BC734BD7FF0}" srcOrd="2" destOrd="0" presId="urn:microsoft.com/office/officeart/2009/3/layout/HorizontalOrganizationChart"/>
    <dgm:cxn modelId="{B618CB20-FCB4-4D8C-A84F-087C7C256822}" type="presParOf" srcId="{8040208A-8C1B-4E35-A57C-3CA333AE7D6F}" destId="{88FB3848-69A7-4478-BE0D-011536245A1B}" srcOrd="2" destOrd="0" presId="urn:microsoft.com/office/officeart/2009/3/layout/HorizontalOrganizationChart"/>
    <dgm:cxn modelId="{2505A963-4A7F-4208-91F9-EE5B7B7C273B}" type="presParOf" srcId="{8040208A-8C1B-4E35-A57C-3CA333AE7D6F}" destId="{84E63B65-5045-4897-B8A0-998E3C8DB1DB}" srcOrd="3" destOrd="0" presId="urn:microsoft.com/office/officeart/2009/3/layout/HorizontalOrganizationChart"/>
    <dgm:cxn modelId="{4D7CF420-E6D7-4F2F-BCBE-D06DED60DB75}" type="presParOf" srcId="{84E63B65-5045-4897-B8A0-998E3C8DB1DB}" destId="{4B05579F-E019-4CA6-B199-A3CC8FACF0AB}" srcOrd="0" destOrd="0" presId="urn:microsoft.com/office/officeart/2009/3/layout/HorizontalOrganizationChart"/>
    <dgm:cxn modelId="{94105620-EEDD-4AF6-973C-4EAD6607B3B7}" type="presParOf" srcId="{4B05579F-E019-4CA6-B199-A3CC8FACF0AB}" destId="{A9CA10D9-9288-4E0B-8C3A-2FCC8DCC9529}" srcOrd="0" destOrd="0" presId="urn:microsoft.com/office/officeart/2009/3/layout/HorizontalOrganizationChart"/>
    <dgm:cxn modelId="{80F25551-E0C7-4269-9763-5B1391F4DE8E}" type="presParOf" srcId="{4B05579F-E019-4CA6-B199-A3CC8FACF0AB}" destId="{53194C78-FFFA-438D-9548-9AB7BA8781A3}" srcOrd="1" destOrd="0" presId="urn:microsoft.com/office/officeart/2009/3/layout/HorizontalOrganizationChart"/>
    <dgm:cxn modelId="{A2B7481C-8906-4E25-81B3-99B117652F4F}" type="presParOf" srcId="{84E63B65-5045-4897-B8A0-998E3C8DB1DB}" destId="{4B710142-CF94-4E7E-84F8-B6F1E4F332FA}" srcOrd="1" destOrd="0" presId="urn:microsoft.com/office/officeart/2009/3/layout/HorizontalOrganizationChart"/>
    <dgm:cxn modelId="{73AFC63D-582C-4A9F-A557-5FBBD145BF8D}" type="presParOf" srcId="{84E63B65-5045-4897-B8A0-998E3C8DB1DB}" destId="{59C82442-BCDC-4BF4-BD19-7F560B0A83C3}" srcOrd="2" destOrd="0" presId="urn:microsoft.com/office/officeart/2009/3/layout/HorizontalOrganizationChart"/>
    <dgm:cxn modelId="{CF382B77-2828-4E06-BF56-EDC7214A9E64}" type="presParOf" srcId="{C05CB682-8D7D-4610-B765-8C1E60DB73D8}" destId="{0F99C649-7F5A-498B-83D2-146A566C69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B3848-69A7-4478-BE0D-011536245A1B}">
      <dsp:nvSpPr>
        <dsp:cNvPr id="0" name=""/>
        <dsp:cNvSpPr/>
      </dsp:nvSpPr>
      <dsp:spPr>
        <a:xfrm>
          <a:off x="4506370" y="1985433"/>
          <a:ext cx="900358" cy="96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179" y="0"/>
              </a:lnTo>
              <a:lnTo>
                <a:pt x="450179" y="967885"/>
              </a:lnTo>
              <a:lnTo>
                <a:pt x="900358" y="96788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AD571-D668-4EE2-A1C5-702BD7B38F94}">
      <dsp:nvSpPr>
        <dsp:cNvPr id="0" name=""/>
        <dsp:cNvSpPr/>
      </dsp:nvSpPr>
      <dsp:spPr>
        <a:xfrm>
          <a:off x="4506370" y="1017547"/>
          <a:ext cx="900358" cy="967885"/>
        </a:xfrm>
        <a:custGeom>
          <a:avLst/>
          <a:gdLst/>
          <a:ahLst/>
          <a:cxnLst/>
          <a:rect l="0" t="0" r="0" b="0"/>
          <a:pathLst>
            <a:path>
              <a:moveTo>
                <a:pt x="0" y="967885"/>
              </a:moveTo>
              <a:lnTo>
                <a:pt x="450179" y="967885"/>
              </a:lnTo>
              <a:lnTo>
                <a:pt x="450179" y="0"/>
              </a:lnTo>
              <a:lnTo>
                <a:pt x="900358" y="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057DB-67D3-4124-9E2F-93FABC066109}">
      <dsp:nvSpPr>
        <dsp:cNvPr id="0" name=""/>
        <dsp:cNvSpPr/>
      </dsp:nvSpPr>
      <dsp:spPr>
        <a:xfrm>
          <a:off x="4578" y="1298909"/>
          <a:ext cx="4501792" cy="137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Différents types de relations </a:t>
          </a:r>
          <a:endParaRPr lang="fr-FR" sz="2900" kern="1200" dirty="0">
            <a:solidFill>
              <a:srgbClr val="FF0000"/>
            </a:solidFill>
          </a:endParaRPr>
        </a:p>
      </dsp:txBody>
      <dsp:txXfrm>
        <a:off x="4578" y="1298909"/>
        <a:ext cx="4501792" cy="1373046"/>
      </dsp:txXfrm>
    </dsp:sp>
    <dsp:sp modelId="{A2CFDC36-2C9A-4362-A21B-0D66FD734CED}">
      <dsp:nvSpPr>
        <dsp:cNvPr id="0" name=""/>
        <dsp:cNvSpPr/>
      </dsp:nvSpPr>
      <dsp:spPr>
        <a:xfrm>
          <a:off x="5406729" y="331024"/>
          <a:ext cx="5849359" cy="13730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>
              <a:latin typeface="Arial" panose="020B0604020202020204" pitchFamily="34" charset="0"/>
              <a:cs typeface="Arial" panose="020B0604020202020204" pitchFamily="34" charset="0"/>
            </a:rPr>
            <a:t>la relation symétrique </a:t>
          </a:r>
          <a:endParaRPr lang="fr-FR" sz="2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atin typeface="Arial" panose="020B0604020202020204" pitchFamily="34" charset="0"/>
              <a:cs typeface="Arial" panose="020B0604020202020204" pitchFamily="34" charset="0"/>
            </a:rPr>
            <a:t>les acteurs ne sont pas liés par des liens hiérarchiques ; </a:t>
          </a:r>
        </a:p>
      </dsp:txBody>
      <dsp:txXfrm>
        <a:off x="5406729" y="331024"/>
        <a:ext cx="5849359" cy="1373046"/>
      </dsp:txXfrm>
    </dsp:sp>
    <dsp:sp modelId="{A9CA10D9-9288-4E0B-8C3A-2FCC8DCC9529}">
      <dsp:nvSpPr>
        <dsp:cNvPr id="0" name=""/>
        <dsp:cNvSpPr/>
      </dsp:nvSpPr>
      <dsp:spPr>
        <a:xfrm>
          <a:off x="5406729" y="2266795"/>
          <a:ext cx="5849359" cy="13730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>
              <a:latin typeface="Arial" panose="020B0604020202020204" pitchFamily="34" charset="0"/>
              <a:cs typeface="Arial" panose="020B0604020202020204" pitchFamily="34" charset="0"/>
            </a:rPr>
            <a:t>la relation asymétrique</a:t>
          </a:r>
          <a:endParaRPr lang="fr-FR" sz="2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atin typeface="Arial" panose="020B0604020202020204" pitchFamily="34" charset="0"/>
              <a:cs typeface="Arial" panose="020B0604020202020204" pitchFamily="34" charset="0"/>
            </a:rPr>
            <a:t>les acteurs ont un lien de subordination. </a:t>
          </a:r>
        </a:p>
      </dsp:txBody>
      <dsp:txXfrm>
        <a:off x="5406729" y="2266795"/>
        <a:ext cx="5849359" cy="137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B2B43-CB85-0242-A5AD-C801E3F93F99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36DA4-2E49-A547-AF41-18AC971CFB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20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52927" y="655904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787401" y="1549399"/>
            <a:ext cx="8788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interpersonnelle</a:t>
            </a:r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= deux personnes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Plus de 2 personnes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communication de groupe ou de masse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4019449"/>
            <a:ext cx="1938713" cy="19517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1373617"/>
            <a:ext cx="1938171" cy="173143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2015</a:t>
            </a: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1.5 Le canal</a:t>
            </a:r>
            <a:endParaRPr lang="fr-FR" sz="5400" dirty="0"/>
          </a:p>
        </p:txBody>
      </p:sp>
      <p:sp>
        <p:nvSpPr>
          <p:cNvPr id="5" name="Rectangle 4"/>
          <p:cNvSpPr/>
          <p:nvPr/>
        </p:nvSpPr>
        <p:spPr>
          <a:xfrm>
            <a:off x="414867" y="1354667"/>
            <a:ext cx="111421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 est l’outil utilisé pour transmettre le message.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canal est direct lorsque la communication s’effectue en face à face et indirect lorsque l’échange se fait par un autre support de communication : téléphone, messagerie, vidéo, etc.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8" y="3486104"/>
            <a:ext cx="10869890" cy="22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508001" y="848990"/>
            <a:ext cx="965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une situation de communication, les personnes interagissent par un échange de signes verbaux et non verbaux (ou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paralangage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le ton, le rythme de la voix, la gestuelle, etc.).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Ces reformulations, questionnements permettent d’ajuster le message pour en améliorer la compréhension.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3309749"/>
            <a:ext cx="9540065" cy="27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304800" y="1583267"/>
            <a:ext cx="1125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Divers facteurs influencent le contenu de la communication interpersonnelle et leur observation aide les personnes à mieux la comprendre. </a:t>
            </a:r>
          </a:p>
          <a:p>
            <a:pPr marL="3675063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acteurs,</a:t>
            </a:r>
          </a:p>
          <a:p>
            <a:pPr marL="3675063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relation,</a:t>
            </a:r>
          </a:p>
          <a:p>
            <a:pPr marL="3675063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enjeux,</a:t>
            </a:r>
          </a:p>
          <a:p>
            <a:pPr marL="3675063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stratégies,</a:t>
            </a:r>
          </a:p>
          <a:p>
            <a:pPr marL="3675063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canal.</a:t>
            </a:r>
          </a:p>
        </p:txBody>
      </p:sp>
    </p:spTree>
    <p:extLst>
      <p:ext uri="{BB962C8B-B14F-4D97-AF65-F5344CB8AC3E}">
        <p14:creationId xmlns:p14="http://schemas.microsoft.com/office/powerpoint/2010/main" val="32643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01D764-5966-4DF6-A601-8843CFB0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1" y="2099969"/>
            <a:ext cx="10414732" cy="37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1.1. Les acteurs et le contexte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584201" y="1538869"/>
            <a:ext cx="10752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personne communique avec sa personnalité,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=&gt; sa position sociale et professionnelle influe sur la communication.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ces éléments s’ajoutent le contexte géographique et temporel qui peuvent renforcer ou nuire à l’échange.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9" y="3657996"/>
            <a:ext cx="11061710" cy="22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1.2. La relation</a:t>
            </a:r>
            <a:endParaRPr lang="fr-FR" sz="54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02339860"/>
              </p:ext>
            </p:extLst>
          </p:nvPr>
        </p:nvGraphicFramePr>
        <p:xfrm>
          <a:off x="524932" y="1642534"/>
          <a:ext cx="11260667" cy="397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7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1.2. La relation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/>
          <a:stretch/>
        </p:blipFill>
        <p:spPr>
          <a:xfrm>
            <a:off x="795866" y="1662453"/>
            <a:ext cx="10659903" cy="3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1.3. Les enjeux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6" y="2940220"/>
            <a:ext cx="10357608" cy="3153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133" y="1389501"/>
            <a:ext cx="114723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L’enjeu est ce qui est remis en cause pendant la communication, 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gain matériel (financier…), psychologique ou symbolique (reconnaissance, adhésion à son avis…). </a:t>
            </a:r>
          </a:p>
        </p:txBody>
      </p:sp>
    </p:spTree>
    <p:extLst>
      <p:ext uri="{BB962C8B-B14F-4D97-AF65-F5344CB8AC3E}">
        <p14:creationId xmlns:p14="http://schemas.microsoft.com/office/powerpoint/2010/main" val="40088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1.4. Les stratégies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338667" y="1460499"/>
            <a:ext cx="11328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stratégies sont les techniques mises en place pour obtenir un résultat escompté ;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elles sont différentes pour chaque acteur.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cours d’une situation de communication, plusieurs stratégies peuvent être mises en place.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/>
          <a:stretch/>
        </p:blipFill>
        <p:spPr>
          <a:xfrm>
            <a:off x="905934" y="3247548"/>
            <a:ext cx="9922933" cy="26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331</TotalTime>
  <Words>325</Words>
  <Application>Microsoft Office PowerPoint</Application>
  <PresentationFormat>Grand écran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1. Comprendre la communication</vt:lpstr>
      <vt:lpstr>1. Comprendre la communication</vt:lpstr>
      <vt:lpstr>1. Comprendre la communication</vt:lpstr>
      <vt:lpstr>1. Comprendre la communication</vt:lpstr>
      <vt:lpstr>1. Comprendre la communication 1.1. Les acteurs et le contexte</vt:lpstr>
      <vt:lpstr>1. Comprendre la communication 1.2. La relation</vt:lpstr>
      <vt:lpstr>1. Comprendre la communication 1.2. La relation</vt:lpstr>
      <vt:lpstr>1. Comprendre la communication 1.3. Les enjeux</vt:lpstr>
      <vt:lpstr>1. Comprendre la communication 1.4. Les stratégies</vt:lpstr>
      <vt:lpstr>1. Comprendre la communication 1.5 Le canal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40</cp:revision>
  <dcterms:created xsi:type="dcterms:W3CDTF">2014-01-14T07:42:30Z</dcterms:created>
  <dcterms:modified xsi:type="dcterms:W3CDTF">2019-09-23T15:52:19Z</dcterms:modified>
</cp:coreProperties>
</file>