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9DB85-B888-454D-BDA3-12D3CEEEE3ED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E64728FF-DA19-4C8E-88E3-76E66223AAB5}">
      <dgm:prSet phldrT="[Texte]" custT="1"/>
      <dgm:spPr/>
      <dgm:t>
        <a:bodyPr/>
        <a:lstStyle/>
        <a:p>
          <a:r>
            <a:rPr lang="fr-FR" sz="2000" b="1"/>
            <a:t>Emetteur</a:t>
          </a:r>
        </a:p>
      </dgm:t>
    </dgm:pt>
    <dgm:pt modelId="{2384F0D1-0010-46A7-9469-7E0CCB18F87E}" type="parTrans" cxnId="{929077B7-E0CB-4129-8068-A168819DF2ED}">
      <dgm:prSet/>
      <dgm:spPr/>
      <dgm:t>
        <a:bodyPr/>
        <a:lstStyle/>
        <a:p>
          <a:endParaRPr lang="fr-FR" sz="4000"/>
        </a:p>
      </dgm:t>
    </dgm:pt>
    <dgm:pt modelId="{1299D43E-EB58-4CB3-8E72-F41ECA0FEE98}" type="sibTrans" cxnId="{929077B7-E0CB-4129-8068-A168819DF2ED}">
      <dgm:prSet custT="1"/>
      <dgm:spPr/>
      <dgm:t>
        <a:bodyPr/>
        <a:lstStyle/>
        <a:p>
          <a:endParaRPr lang="fr-FR" sz="1600"/>
        </a:p>
      </dgm:t>
    </dgm:pt>
    <dgm:pt modelId="{3EE0CBC7-D621-4C6E-A99C-F2EBBA636EA9}">
      <dgm:prSet phldrT="[Texte]" custT="1"/>
      <dgm:spPr/>
      <dgm:t>
        <a:bodyPr/>
        <a:lstStyle/>
        <a:p>
          <a:r>
            <a:rPr lang="fr-FR" sz="2000" b="1"/>
            <a:t>Message</a:t>
          </a:r>
        </a:p>
      </dgm:t>
    </dgm:pt>
    <dgm:pt modelId="{AEF4649B-E116-4C5D-B572-E25875B8AF95}" type="parTrans" cxnId="{951E7A11-6415-41CA-8819-05F2FD87D601}">
      <dgm:prSet/>
      <dgm:spPr/>
      <dgm:t>
        <a:bodyPr/>
        <a:lstStyle/>
        <a:p>
          <a:endParaRPr lang="fr-FR" sz="4000"/>
        </a:p>
      </dgm:t>
    </dgm:pt>
    <dgm:pt modelId="{71CE59FB-14FC-4D64-BB49-B6FA00C024E4}" type="sibTrans" cxnId="{951E7A11-6415-41CA-8819-05F2FD87D601}">
      <dgm:prSet custT="1"/>
      <dgm:spPr/>
      <dgm:t>
        <a:bodyPr/>
        <a:lstStyle/>
        <a:p>
          <a:endParaRPr lang="fr-FR" sz="1600"/>
        </a:p>
      </dgm:t>
    </dgm:pt>
    <dgm:pt modelId="{D265C440-5649-4120-9352-B0248A1BAC99}">
      <dgm:prSet phldrT="[Texte]" custT="1"/>
      <dgm:spPr/>
      <dgm:t>
        <a:bodyPr/>
        <a:lstStyle/>
        <a:p>
          <a:r>
            <a:rPr lang="fr-FR" sz="2000" b="1"/>
            <a:t>Recepteur</a:t>
          </a:r>
        </a:p>
      </dgm:t>
    </dgm:pt>
    <dgm:pt modelId="{A49D29F5-BB69-49AB-8C09-68AE98BD5D27}" type="parTrans" cxnId="{80EAB476-FADC-4DC5-82FD-F2D1C49401C4}">
      <dgm:prSet/>
      <dgm:spPr/>
      <dgm:t>
        <a:bodyPr/>
        <a:lstStyle/>
        <a:p>
          <a:endParaRPr lang="fr-FR" sz="4000"/>
        </a:p>
      </dgm:t>
    </dgm:pt>
    <dgm:pt modelId="{9D6DFFE4-72F7-4FFD-83A4-A4AD7246566E}" type="sibTrans" cxnId="{80EAB476-FADC-4DC5-82FD-F2D1C49401C4}">
      <dgm:prSet/>
      <dgm:spPr/>
      <dgm:t>
        <a:bodyPr/>
        <a:lstStyle/>
        <a:p>
          <a:endParaRPr lang="fr-FR" sz="4000"/>
        </a:p>
      </dgm:t>
    </dgm:pt>
    <dgm:pt modelId="{3EA286FD-4054-4239-9E95-339CB6AB0A93}" type="pres">
      <dgm:prSet presAssocID="{F969DB85-B888-454D-BDA3-12D3CEEEE3ED}" presName="Name0" presStyleCnt="0">
        <dgm:presLayoutVars>
          <dgm:dir/>
          <dgm:resizeHandles val="exact"/>
        </dgm:presLayoutVars>
      </dgm:prSet>
      <dgm:spPr/>
    </dgm:pt>
    <dgm:pt modelId="{26B077FD-99BC-4548-BAF7-14991A5C3A0C}" type="pres">
      <dgm:prSet presAssocID="{E64728FF-DA19-4C8E-88E3-76E66223AAB5}" presName="node" presStyleLbl="node1" presStyleIdx="0" presStyleCnt="3">
        <dgm:presLayoutVars>
          <dgm:bulletEnabled val="1"/>
        </dgm:presLayoutVars>
      </dgm:prSet>
      <dgm:spPr/>
    </dgm:pt>
    <dgm:pt modelId="{224BCB67-ECDC-4A64-A72E-E726D5220448}" type="pres">
      <dgm:prSet presAssocID="{1299D43E-EB58-4CB3-8E72-F41ECA0FEE98}" presName="sibTrans" presStyleLbl="sibTrans2D1" presStyleIdx="0" presStyleCnt="2"/>
      <dgm:spPr/>
    </dgm:pt>
    <dgm:pt modelId="{5CFF31A4-D03F-4FE0-AEB9-E084E45FA2EB}" type="pres">
      <dgm:prSet presAssocID="{1299D43E-EB58-4CB3-8E72-F41ECA0FEE98}" presName="connectorText" presStyleLbl="sibTrans2D1" presStyleIdx="0" presStyleCnt="2"/>
      <dgm:spPr/>
    </dgm:pt>
    <dgm:pt modelId="{1D5A02AD-FFAB-4EEF-A2F7-54F94DC9E24A}" type="pres">
      <dgm:prSet presAssocID="{3EE0CBC7-D621-4C6E-A99C-F2EBBA636EA9}" presName="node" presStyleLbl="node1" presStyleIdx="1" presStyleCnt="3">
        <dgm:presLayoutVars>
          <dgm:bulletEnabled val="1"/>
        </dgm:presLayoutVars>
      </dgm:prSet>
      <dgm:spPr/>
    </dgm:pt>
    <dgm:pt modelId="{BD1A18AC-7AB0-479C-AF3F-B73CC90083E3}" type="pres">
      <dgm:prSet presAssocID="{71CE59FB-14FC-4D64-BB49-B6FA00C024E4}" presName="sibTrans" presStyleLbl="sibTrans2D1" presStyleIdx="1" presStyleCnt="2"/>
      <dgm:spPr/>
    </dgm:pt>
    <dgm:pt modelId="{671BEFB5-9F62-416B-AB33-CFB915AD0EA2}" type="pres">
      <dgm:prSet presAssocID="{71CE59FB-14FC-4D64-BB49-B6FA00C024E4}" presName="connectorText" presStyleLbl="sibTrans2D1" presStyleIdx="1" presStyleCnt="2"/>
      <dgm:spPr/>
    </dgm:pt>
    <dgm:pt modelId="{57367628-7213-435E-9A6F-77772FA26A11}" type="pres">
      <dgm:prSet presAssocID="{D265C440-5649-4120-9352-B0248A1BAC99}" presName="node" presStyleLbl="node1" presStyleIdx="2" presStyleCnt="3">
        <dgm:presLayoutVars>
          <dgm:bulletEnabled val="1"/>
        </dgm:presLayoutVars>
      </dgm:prSet>
      <dgm:spPr/>
    </dgm:pt>
  </dgm:ptLst>
  <dgm:cxnLst>
    <dgm:cxn modelId="{951E7A11-6415-41CA-8819-05F2FD87D601}" srcId="{F969DB85-B888-454D-BDA3-12D3CEEEE3ED}" destId="{3EE0CBC7-D621-4C6E-A99C-F2EBBA636EA9}" srcOrd="1" destOrd="0" parTransId="{AEF4649B-E116-4C5D-B572-E25875B8AF95}" sibTransId="{71CE59FB-14FC-4D64-BB49-B6FA00C024E4}"/>
    <dgm:cxn modelId="{D6FF2F1E-1EB0-41BA-96A6-82CF01939475}" type="presOf" srcId="{71CE59FB-14FC-4D64-BB49-B6FA00C024E4}" destId="{671BEFB5-9F62-416B-AB33-CFB915AD0EA2}" srcOrd="1" destOrd="0" presId="urn:microsoft.com/office/officeart/2005/8/layout/process1"/>
    <dgm:cxn modelId="{F79BD537-F188-4F9F-8C6D-E75D584E1F44}" type="presOf" srcId="{F969DB85-B888-454D-BDA3-12D3CEEEE3ED}" destId="{3EA286FD-4054-4239-9E95-339CB6AB0A93}" srcOrd="0" destOrd="0" presId="urn:microsoft.com/office/officeart/2005/8/layout/process1"/>
    <dgm:cxn modelId="{B7FF165B-6914-48FB-9264-6037073EF76D}" type="presOf" srcId="{3EE0CBC7-D621-4C6E-A99C-F2EBBA636EA9}" destId="{1D5A02AD-FFAB-4EEF-A2F7-54F94DC9E24A}" srcOrd="0" destOrd="0" presId="urn:microsoft.com/office/officeart/2005/8/layout/process1"/>
    <dgm:cxn modelId="{F0D80A68-E73D-457B-B485-D1C079D04B3F}" type="presOf" srcId="{1299D43E-EB58-4CB3-8E72-F41ECA0FEE98}" destId="{224BCB67-ECDC-4A64-A72E-E726D5220448}" srcOrd="0" destOrd="0" presId="urn:microsoft.com/office/officeart/2005/8/layout/process1"/>
    <dgm:cxn modelId="{80EAB476-FADC-4DC5-82FD-F2D1C49401C4}" srcId="{F969DB85-B888-454D-BDA3-12D3CEEEE3ED}" destId="{D265C440-5649-4120-9352-B0248A1BAC99}" srcOrd="2" destOrd="0" parTransId="{A49D29F5-BB69-49AB-8C09-68AE98BD5D27}" sibTransId="{9D6DFFE4-72F7-4FFD-83A4-A4AD7246566E}"/>
    <dgm:cxn modelId="{4CE62486-B879-4FA7-B458-4F9FEB4D6BAD}" type="presOf" srcId="{1299D43E-EB58-4CB3-8E72-F41ECA0FEE98}" destId="{5CFF31A4-D03F-4FE0-AEB9-E084E45FA2EB}" srcOrd="1" destOrd="0" presId="urn:microsoft.com/office/officeart/2005/8/layout/process1"/>
    <dgm:cxn modelId="{567A59A1-83F8-4BA9-9C7D-2D0553AC38E7}" type="presOf" srcId="{E64728FF-DA19-4C8E-88E3-76E66223AAB5}" destId="{26B077FD-99BC-4548-BAF7-14991A5C3A0C}" srcOrd="0" destOrd="0" presId="urn:microsoft.com/office/officeart/2005/8/layout/process1"/>
    <dgm:cxn modelId="{929077B7-E0CB-4129-8068-A168819DF2ED}" srcId="{F969DB85-B888-454D-BDA3-12D3CEEEE3ED}" destId="{E64728FF-DA19-4C8E-88E3-76E66223AAB5}" srcOrd="0" destOrd="0" parTransId="{2384F0D1-0010-46A7-9469-7E0CCB18F87E}" sibTransId="{1299D43E-EB58-4CB3-8E72-F41ECA0FEE98}"/>
    <dgm:cxn modelId="{809375E9-CC8C-4A6C-AD7F-5709A127105D}" type="presOf" srcId="{71CE59FB-14FC-4D64-BB49-B6FA00C024E4}" destId="{BD1A18AC-7AB0-479C-AF3F-B73CC90083E3}" srcOrd="0" destOrd="0" presId="urn:microsoft.com/office/officeart/2005/8/layout/process1"/>
    <dgm:cxn modelId="{8C79E3F3-2E6F-46EA-8DBF-A0E5D94116B5}" type="presOf" srcId="{D265C440-5649-4120-9352-B0248A1BAC99}" destId="{57367628-7213-435E-9A6F-77772FA26A11}" srcOrd="0" destOrd="0" presId="urn:microsoft.com/office/officeart/2005/8/layout/process1"/>
    <dgm:cxn modelId="{D06CF1A0-6E29-45E2-9089-C803CFA61FA3}" type="presParOf" srcId="{3EA286FD-4054-4239-9E95-339CB6AB0A93}" destId="{26B077FD-99BC-4548-BAF7-14991A5C3A0C}" srcOrd="0" destOrd="0" presId="urn:microsoft.com/office/officeart/2005/8/layout/process1"/>
    <dgm:cxn modelId="{7112BC65-0FCF-422A-A569-0E5CEC87BEB9}" type="presParOf" srcId="{3EA286FD-4054-4239-9E95-339CB6AB0A93}" destId="{224BCB67-ECDC-4A64-A72E-E726D5220448}" srcOrd="1" destOrd="0" presId="urn:microsoft.com/office/officeart/2005/8/layout/process1"/>
    <dgm:cxn modelId="{D82199DE-CD34-4913-AF0A-600BD66E0B59}" type="presParOf" srcId="{224BCB67-ECDC-4A64-A72E-E726D5220448}" destId="{5CFF31A4-D03F-4FE0-AEB9-E084E45FA2EB}" srcOrd="0" destOrd="0" presId="urn:microsoft.com/office/officeart/2005/8/layout/process1"/>
    <dgm:cxn modelId="{B94DEA76-BC62-4143-BE13-4FC236B20206}" type="presParOf" srcId="{3EA286FD-4054-4239-9E95-339CB6AB0A93}" destId="{1D5A02AD-FFAB-4EEF-A2F7-54F94DC9E24A}" srcOrd="2" destOrd="0" presId="urn:microsoft.com/office/officeart/2005/8/layout/process1"/>
    <dgm:cxn modelId="{027865C9-EE33-45D3-9CC1-1D18E564081E}" type="presParOf" srcId="{3EA286FD-4054-4239-9E95-339CB6AB0A93}" destId="{BD1A18AC-7AB0-479C-AF3F-B73CC90083E3}" srcOrd="3" destOrd="0" presId="urn:microsoft.com/office/officeart/2005/8/layout/process1"/>
    <dgm:cxn modelId="{6E2C5994-26CC-41C1-84A0-4EAE3E6CB8D5}" type="presParOf" srcId="{BD1A18AC-7AB0-479C-AF3F-B73CC90083E3}" destId="{671BEFB5-9F62-416B-AB33-CFB915AD0EA2}" srcOrd="0" destOrd="0" presId="urn:microsoft.com/office/officeart/2005/8/layout/process1"/>
    <dgm:cxn modelId="{A7A462B2-8341-4341-9A23-47611DC76291}" type="presParOf" srcId="{3EA286FD-4054-4239-9E95-339CB6AB0A93}" destId="{57367628-7213-435E-9A6F-77772FA26A1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666D0A-E38E-4A56-8061-D6853F4D336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E8223D4-5FD7-47D7-87B1-24FF9465D5EC}">
      <dgm:prSet phldrT="[Texte]"/>
      <dgm:spPr/>
      <dgm:t>
        <a:bodyPr/>
        <a:lstStyle/>
        <a:p>
          <a:r>
            <a:rPr lang="fr-FR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Pour en </a:t>
          </a:r>
          <a:r>
            <a:rPr lang="fr-FR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saisir la </a:t>
          </a:r>
          <a:r>
            <a:rPr lang="fr-FR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complexité, il est indispensable de comprendre les </a:t>
          </a:r>
          <a:r>
            <a:rPr lang="fr-FR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éléments suivants</a:t>
          </a:r>
          <a:endParaRPr lang="fr-FR" dirty="0">
            <a:solidFill>
              <a:srgbClr val="FF0000"/>
            </a:solidFill>
          </a:endParaRPr>
        </a:p>
      </dgm:t>
    </dgm:pt>
    <dgm:pt modelId="{460F1B0E-164D-4701-B212-813E5E9AD421}" type="parTrans" cxnId="{97E00EC2-83BE-4992-B685-11F84A28D229}">
      <dgm:prSet/>
      <dgm:spPr/>
      <dgm:t>
        <a:bodyPr/>
        <a:lstStyle/>
        <a:p>
          <a:endParaRPr lang="fr-FR"/>
        </a:p>
      </dgm:t>
    </dgm:pt>
    <dgm:pt modelId="{DF9C3283-F428-4B66-A5B8-5B990FC34952}" type="sibTrans" cxnId="{97E00EC2-83BE-4992-B685-11F84A28D229}">
      <dgm:prSet/>
      <dgm:spPr/>
      <dgm:t>
        <a:bodyPr/>
        <a:lstStyle/>
        <a:p>
          <a:endParaRPr lang="fr-FR"/>
        </a:p>
      </dgm:t>
    </dgm:pt>
    <dgm:pt modelId="{C83D7B3D-5925-44F4-B315-8E1C66B7B9A5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</a:t>
          </a:r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communication n’est jamais directe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 l’information est transmise par un médiateur appelé un </a:t>
          </a:r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canal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 Ce sont la voix, le téléphone, l’écrit, l’image, etc. ;</a:t>
          </a:r>
        </a:p>
      </dgm:t>
    </dgm:pt>
    <dgm:pt modelId="{DF2395AE-8E05-4B36-A5A8-BBFD8CC2E7D4}" type="parTrans" cxnId="{D97B6036-7B1E-4FAF-AE6A-6C79E0220728}">
      <dgm:prSet/>
      <dgm:spPr/>
      <dgm:t>
        <a:bodyPr/>
        <a:lstStyle/>
        <a:p>
          <a:endParaRPr lang="fr-FR"/>
        </a:p>
      </dgm:t>
    </dgm:pt>
    <dgm:pt modelId="{ADCBD80D-D6C0-49B7-AEB5-B4A0D4D9966E}" type="sibTrans" cxnId="{D97B6036-7B1E-4FAF-AE6A-6C79E0220728}">
      <dgm:prSet/>
      <dgm:spPr/>
      <dgm:t>
        <a:bodyPr/>
        <a:lstStyle/>
        <a:p>
          <a:endParaRPr lang="fr-FR"/>
        </a:p>
      </dgm:t>
    </dgm:pt>
    <dgm:pt modelId="{5F71D486-27F0-490F-B0FE-DFFAFDC1C59B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Chaque personne communique avec son </a:t>
          </a:r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être complet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 qui comprend : son présent, son vécu, sa culture, sa famille, ses valeurs, ses expériences, ses désirs, ses buts et ses objectifs ;</a:t>
          </a:r>
        </a:p>
      </dgm:t>
    </dgm:pt>
    <dgm:pt modelId="{D0CFED02-8415-4184-A88B-7965A891CD01}" type="parTrans" cxnId="{F6E127CE-3A7F-47DC-A462-B00E923AF0A9}">
      <dgm:prSet/>
      <dgm:spPr/>
      <dgm:t>
        <a:bodyPr/>
        <a:lstStyle/>
        <a:p>
          <a:endParaRPr lang="fr-FR"/>
        </a:p>
      </dgm:t>
    </dgm:pt>
    <dgm:pt modelId="{2EA5716B-900E-4245-868B-A6C86ED21D40}" type="sibTrans" cxnId="{F6E127CE-3A7F-47DC-A462-B00E923AF0A9}">
      <dgm:prSet/>
      <dgm:spPr/>
      <dgm:t>
        <a:bodyPr/>
        <a:lstStyle/>
        <a:p>
          <a:endParaRPr lang="fr-FR"/>
        </a:p>
      </dgm:t>
    </dgm:pt>
    <dgm:pt modelId="{CC6BF489-71E2-44CA-B701-7CABA808623F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transfert du message implique un </a:t>
          </a:r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codage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dans des mots, des gestes, des intonations des voix, des images, des sons, etc. ;</a:t>
          </a:r>
        </a:p>
      </dgm:t>
    </dgm:pt>
    <dgm:pt modelId="{9DB5C2A3-767A-43B1-8069-0A0014B15B93}" type="parTrans" cxnId="{F5284A94-844C-49D4-8950-A72515BA1292}">
      <dgm:prSet/>
      <dgm:spPr/>
      <dgm:t>
        <a:bodyPr/>
        <a:lstStyle/>
        <a:p>
          <a:endParaRPr lang="fr-FR"/>
        </a:p>
      </dgm:t>
    </dgm:pt>
    <dgm:pt modelId="{82D634A3-C488-4364-AA2C-9D7560599CB4}" type="sibTrans" cxnId="{F5284A94-844C-49D4-8950-A72515BA1292}">
      <dgm:prSet/>
      <dgm:spPr/>
      <dgm:t>
        <a:bodyPr/>
        <a:lstStyle/>
        <a:p>
          <a:endParaRPr lang="fr-FR"/>
        </a:p>
      </dgm:t>
    </dgm:pt>
    <dgm:pt modelId="{63227FA4-7422-4149-8862-2C9FF17C2CA8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communication est </a:t>
          </a:r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bidirectionnelle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 Il y a toujours une </a:t>
          </a:r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rétroaction 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dont l’émetteur tient compte ;</a:t>
          </a:r>
        </a:p>
      </dgm:t>
    </dgm:pt>
    <dgm:pt modelId="{9303E268-0D74-4BCE-93BE-CC66D92DB237}" type="parTrans" cxnId="{C52C0E82-A1F0-47C7-8839-43C6E29B6216}">
      <dgm:prSet/>
      <dgm:spPr/>
      <dgm:t>
        <a:bodyPr/>
        <a:lstStyle/>
        <a:p>
          <a:endParaRPr lang="fr-FR"/>
        </a:p>
      </dgm:t>
    </dgm:pt>
    <dgm:pt modelId="{3B268B54-D695-4BA9-B557-BC178ADF263F}" type="sibTrans" cxnId="{C52C0E82-A1F0-47C7-8839-43C6E29B6216}">
      <dgm:prSet/>
      <dgm:spPr/>
      <dgm:t>
        <a:bodyPr/>
        <a:lstStyle/>
        <a:p>
          <a:endParaRPr lang="fr-FR"/>
        </a:p>
      </dgm:t>
    </dgm:pt>
    <dgm:pt modelId="{72711618-953F-4947-BDD3-EE78A3FDCA0F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Des « </a:t>
          </a:r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bruits 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» peuvent perturber la communication et nuire à son bon déroulement : redondance d’informations, mauvaise transmission du message, dénaturation du contenu (consciente ou inconsciente), </a:t>
          </a:r>
        </a:p>
      </dgm:t>
    </dgm:pt>
    <dgm:pt modelId="{AD52B9E8-C17E-4B5D-BDCD-CED592343E2B}" type="parTrans" cxnId="{A8E42856-E131-40A1-A880-BE92D7DBC3FC}">
      <dgm:prSet/>
      <dgm:spPr/>
      <dgm:t>
        <a:bodyPr/>
        <a:lstStyle/>
        <a:p>
          <a:endParaRPr lang="fr-FR"/>
        </a:p>
      </dgm:t>
    </dgm:pt>
    <dgm:pt modelId="{A332417F-3484-4AA4-B1D6-554980EF6C77}" type="sibTrans" cxnId="{A8E42856-E131-40A1-A880-BE92D7DBC3FC}">
      <dgm:prSet/>
      <dgm:spPr/>
      <dgm:t>
        <a:bodyPr/>
        <a:lstStyle/>
        <a:p>
          <a:endParaRPr lang="fr-FR"/>
        </a:p>
      </dgm:t>
    </dgm:pt>
    <dgm:pt modelId="{2469A811-0909-4C7D-8F4A-7DAF49B9BB09}" type="pres">
      <dgm:prSet presAssocID="{56666D0A-E38E-4A56-8061-D6853F4D336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8B1AFB0-F5AE-41ED-A155-9534A03F3281}" type="pres">
      <dgm:prSet presAssocID="{FE8223D4-5FD7-47D7-87B1-24FF9465D5EC}" presName="root" presStyleCnt="0"/>
      <dgm:spPr/>
    </dgm:pt>
    <dgm:pt modelId="{FF52B8BD-43D3-4518-9D6E-99BB434ADBAA}" type="pres">
      <dgm:prSet presAssocID="{FE8223D4-5FD7-47D7-87B1-24FF9465D5EC}" presName="rootComposite" presStyleCnt="0"/>
      <dgm:spPr/>
    </dgm:pt>
    <dgm:pt modelId="{FA1C724C-C567-438E-BC6E-47F8887CA9CC}" type="pres">
      <dgm:prSet presAssocID="{FE8223D4-5FD7-47D7-87B1-24FF9465D5EC}" presName="rootText" presStyleLbl="node1" presStyleIdx="0" presStyleCnt="1" custScaleX="449510"/>
      <dgm:spPr/>
    </dgm:pt>
    <dgm:pt modelId="{F05BCBF1-6980-49A9-9A0D-F94487942C33}" type="pres">
      <dgm:prSet presAssocID="{FE8223D4-5FD7-47D7-87B1-24FF9465D5EC}" presName="rootConnector" presStyleLbl="node1" presStyleIdx="0" presStyleCnt="1"/>
      <dgm:spPr/>
    </dgm:pt>
    <dgm:pt modelId="{C8CC8FC9-2726-4BEC-B961-0B3D1245BFC5}" type="pres">
      <dgm:prSet presAssocID="{FE8223D4-5FD7-47D7-87B1-24FF9465D5EC}" presName="childShape" presStyleCnt="0"/>
      <dgm:spPr/>
    </dgm:pt>
    <dgm:pt modelId="{5B903231-D29A-4533-957E-01256D17155F}" type="pres">
      <dgm:prSet presAssocID="{DF2395AE-8E05-4B36-A5A8-BBFD8CC2E7D4}" presName="Name13" presStyleLbl="parChTrans1D2" presStyleIdx="0" presStyleCnt="5"/>
      <dgm:spPr/>
    </dgm:pt>
    <dgm:pt modelId="{14A6C54A-82FF-4F5A-83FE-1948D56DA27B}" type="pres">
      <dgm:prSet presAssocID="{C83D7B3D-5925-44F4-B315-8E1C66B7B9A5}" presName="childText" presStyleLbl="bgAcc1" presStyleIdx="0" presStyleCnt="5" custScaleX="799738">
        <dgm:presLayoutVars>
          <dgm:bulletEnabled val="1"/>
        </dgm:presLayoutVars>
      </dgm:prSet>
      <dgm:spPr/>
    </dgm:pt>
    <dgm:pt modelId="{B6FC7D49-0F38-429D-97B3-0F08B492EACE}" type="pres">
      <dgm:prSet presAssocID="{D0CFED02-8415-4184-A88B-7965A891CD01}" presName="Name13" presStyleLbl="parChTrans1D2" presStyleIdx="1" presStyleCnt="5"/>
      <dgm:spPr/>
    </dgm:pt>
    <dgm:pt modelId="{8E318488-E8ED-420C-9B82-9B4650FE04A6}" type="pres">
      <dgm:prSet presAssocID="{5F71D486-27F0-490F-B0FE-DFFAFDC1C59B}" presName="childText" presStyleLbl="bgAcc1" presStyleIdx="1" presStyleCnt="5" custScaleX="799738">
        <dgm:presLayoutVars>
          <dgm:bulletEnabled val="1"/>
        </dgm:presLayoutVars>
      </dgm:prSet>
      <dgm:spPr/>
    </dgm:pt>
    <dgm:pt modelId="{EB74B8E5-F83B-45E7-A418-5DBF9D3091DD}" type="pres">
      <dgm:prSet presAssocID="{9DB5C2A3-767A-43B1-8069-0A0014B15B93}" presName="Name13" presStyleLbl="parChTrans1D2" presStyleIdx="2" presStyleCnt="5"/>
      <dgm:spPr/>
    </dgm:pt>
    <dgm:pt modelId="{F32B98FD-6305-467F-AD56-8BEC62E545DD}" type="pres">
      <dgm:prSet presAssocID="{CC6BF489-71E2-44CA-B701-7CABA808623F}" presName="childText" presStyleLbl="bgAcc1" presStyleIdx="2" presStyleCnt="5" custScaleX="799738">
        <dgm:presLayoutVars>
          <dgm:bulletEnabled val="1"/>
        </dgm:presLayoutVars>
      </dgm:prSet>
      <dgm:spPr/>
    </dgm:pt>
    <dgm:pt modelId="{1C54DD8E-AD9A-460D-8FB3-9F4A2E469355}" type="pres">
      <dgm:prSet presAssocID="{9303E268-0D74-4BCE-93BE-CC66D92DB237}" presName="Name13" presStyleLbl="parChTrans1D2" presStyleIdx="3" presStyleCnt="5"/>
      <dgm:spPr/>
    </dgm:pt>
    <dgm:pt modelId="{010A8669-5C0C-4F00-8FFE-9738D3B45062}" type="pres">
      <dgm:prSet presAssocID="{63227FA4-7422-4149-8862-2C9FF17C2CA8}" presName="childText" presStyleLbl="bgAcc1" presStyleIdx="3" presStyleCnt="5" custScaleX="799738" custScaleY="66685">
        <dgm:presLayoutVars>
          <dgm:bulletEnabled val="1"/>
        </dgm:presLayoutVars>
      </dgm:prSet>
      <dgm:spPr/>
    </dgm:pt>
    <dgm:pt modelId="{FF9093B3-699E-4E4F-B957-B036A1F03DA0}" type="pres">
      <dgm:prSet presAssocID="{AD52B9E8-C17E-4B5D-BDCD-CED592343E2B}" presName="Name13" presStyleLbl="parChTrans1D2" presStyleIdx="4" presStyleCnt="5"/>
      <dgm:spPr/>
    </dgm:pt>
    <dgm:pt modelId="{92DA449D-FDFB-4648-BB88-511BF7D44C6E}" type="pres">
      <dgm:prSet presAssocID="{72711618-953F-4947-BDD3-EE78A3FDCA0F}" presName="childText" presStyleLbl="bgAcc1" presStyleIdx="4" presStyleCnt="5" custScaleX="799738">
        <dgm:presLayoutVars>
          <dgm:bulletEnabled val="1"/>
        </dgm:presLayoutVars>
      </dgm:prSet>
      <dgm:spPr/>
    </dgm:pt>
  </dgm:ptLst>
  <dgm:cxnLst>
    <dgm:cxn modelId="{7D45E10F-AE21-4D36-AF4A-735629C118A1}" type="presOf" srcId="{9DB5C2A3-767A-43B1-8069-0A0014B15B93}" destId="{EB74B8E5-F83B-45E7-A418-5DBF9D3091DD}" srcOrd="0" destOrd="0" presId="urn:microsoft.com/office/officeart/2005/8/layout/hierarchy3"/>
    <dgm:cxn modelId="{F0870D11-E332-4A80-B5B6-848754EDDF64}" type="presOf" srcId="{CC6BF489-71E2-44CA-B701-7CABA808623F}" destId="{F32B98FD-6305-467F-AD56-8BEC62E545DD}" srcOrd="0" destOrd="0" presId="urn:microsoft.com/office/officeart/2005/8/layout/hierarchy3"/>
    <dgm:cxn modelId="{E4D2DE31-1A59-4BAE-AA0D-64E77A58F904}" type="presOf" srcId="{D0CFED02-8415-4184-A88B-7965A891CD01}" destId="{B6FC7D49-0F38-429D-97B3-0F08B492EACE}" srcOrd="0" destOrd="0" presId="urn:microsoft.com/office/officeart/2005/8/layout/hierarchy3"/>
    <dgm:cxn modelId="{D97B6036-7B1E-4FAF-AE6A-6C79E0220728}" srcId="{FE8223D4-5FD7-47D7-87B1-24FF9465D5EC}" destId="{C83D7B3D-5925-44F4-B315-8E1C66B7B9A5}" srcOrd="0" destOrd="0" parTransId="{DF2395AE-8E05-4B36-A5A8-BBFD8CC2E7D4}" sibTransId="{ADCBD80D-D6C0-49B7-AEB5-B4A0D4D9966E}"/>
    <dgm:cxn modelId="{9B2F003D-48F9-4AAA-96CA-195886DFC215}" type="presOf" srcId="{72711618-953F-4947-BDD3-EE78A3FDCA0F}" destId="{92DA449D-FDFB-4648-BB88-511BF7D44C6E}" srcOrd="0" destOrd="0" presId="urn:microsoft.com/office/officeart/2005/8/layout/hierarchy3"/>
    <dgm:cxn modelId="{5CD52B74-8C34-4659-AF0A-92CC10E56266}" type="presOf" srcId="{AD52B9E8-C17E-4B5D-BDCD-CED592343E2B}" destId="{FF9093B3-699E-4E4F-B957-B036A1F03DA0}" srcOrd="0" destOrd="0" presId="urn:microsoft.com/office/officeart/2005/8/layout/hierarchy3"/>
    <dgm:cxn modelId="{A8E42856-E131-40A1-A880-BE92D7DBC3FC}" srcId="{FE8223D4-5FD7-47D7-87B1-24FF9465D5EC}" destId="{72711618-953F-4947-BDD3-EE78A3FDCA0F}" srcOrd="4" destOrd="0" parTransId="{AD52B9E8-C17E-4B5D-BDCD-CED592343E2B}" sibTransId="{A332417F-3484-4AA4-B1D6-554980EF6C77}"/>
    <dgm:cxn modelId="{C52C0E82-A1F0-47C7-8839-43C6E29B6216}" srcId="{FE8223D4-5FD7-47D7-87B1-24FF9465D5EC}" destId="{63227FA4-7422-4149-8862-2C9FF17C2CA8}" srcOrd="3" destOrd="0" parTransId="{9303E268-0D74-4BCE-93BE-CC66D92DB237}" sibTransId="{3B268B54-D695-4BA9-B557-BC178ADF263F}"/>
    <dgm:cxn modelId="{34CCAE8A-49B7-4573-9472-201941007DEB}" type="presOf" srcId="{5F71D486-27F0-490F-B0FE-DFFAFDC1C59B}" destId="{8E318488-E8ED-420C-9B82-9B4650FE04A6}" srcOrd="0" destOrd="0" presId="urn:microsoft.com/office/officeart/2005/8/layout/hierarchy3"/>
    <dgm:cxn modelId="{F5284A94-844C-49D4-8950-A72515BA1292}" srcId="{FE8223D4-5FD7-47D7-87B1-24FF9465D5EC}" destId="{CC6BF489-71E2-44CA-B701-7CABA808623F}" srcOrd="2" destOrd="0" parTransId="{9DB5C2A3-767A-43B1-8069-0A0014B15B93}" sibTransId="{82D634A3-C488-4364-AA2C-9D7560599CB4}"/>
    <dgm:cxn modelId="{CA5DE7A8-8930-40D3-8C2D-64282ECABFE1}" type="presOf" srcId="{63227FA4-7422-4149-8862-2C9FF17C2CA8}" destId="{010A8669-5C0C-4F00-8FFE-9738D3B45062}" srcOrd="0" destOrd="0" presId="urn:microsoft.com/office/officeart/2005/8/layout/hierarchy3"/>
    <dgm:cxn modelId="{97E00EC2-83BE-4992-B685-11F84A28D229}" srcId="{56666D0A-E38E-4A56-8061-D6853F4D3366}" destId="{FE8223D4-5FD7-47D7-87B1-24FF9465D5EC}" srcOrd="0" destOrd="0" parTransId="{460F1B0E-164D-4701-B212-813E5E9AD421}" sibTransId="{DF9C3283-F428-4B66-A5B8-5B990FC34952}"/>
    <dgm:cxn modelId="{0EB657CD-55BC-4320-9F93-5DD479BD5112}" type="presOf" srcId="{FE8223D4-5FD7-47D7-87B1-24FF9465D5EC}" destId="{FA1C724C-C567-438E-BC6E-47F8887CA9CC}" srcOrd="0" destOrd="0" presId="urn:microsoft.com/office/officeart/2005/8/layout/hierarchy3"/>
    <dgm:cxn modelId="{F6E127CE-3A7F-47DC-A462-B00E923AF0A9}" srcId="{FE8223D4-5FD7-47D7-87B1-24FF9465D5EC}" destId="{5F71D486-27F0-490F-B0FE-DFFAFDC1C59B}" srcOrd="1" destOrd="0" parTransId="{D0CFED02-8415-4184-A88B-7965A891CD01}" sibTransId="{2EA5716B-900E-4245-868B-A6C86ED21D40}"/>
    <dgm:cxn modelId="{0D5BADE3-61C7-4617-8137-E285FEAD6D96}" type="presOf" srcId="{C83D7B3D-5925-44F4-B315-8E1C66B7B9A5}" destId="{14A6C54A-82FF-4F5A-83FE-1948D56DA27B}" srcOrd="0" destOrd="0" presId="urn:microsoft.com/office/officeart/2005/8/layout/hierarchy3"/>
    <dgm:cxn modelId="{E0C737E4-8498-4460-84FC-0AF3466B000B}" type="presOf" srcId="{FE8223D4-5FD7-47D7-87B1-24FF9465D5EC}" destId="{F05BCBF1-6980-49A9-9A0D-F94487942C33}" srcOrd="1" destOrd="0" presId="urn:microsoft.com/office/officeart/2005/8/layout/hierarchy3"/>
    <dgm:cxn modelId="{F92955EC-F8DB-41EB-9D5C-32AC161B62FE}" type="presOf" srcId="{56666D0A-E38E-4A56-8061-D6853F4D3366}" destId="{2469A811-0909-4C7D-8F4A-7DAF49B9BB09}" srcOrd="0" destOrd="0" presId="urn:microsoft.com/office/officeart/2005/8/layout/hierarchy3"/>
    <dgm:cxn modelId="{26CD2FEF-36BC-43DA-98DD-E2562867598C}" type="presOf" srcId="{DF2395AE-8E05-4B36-A5A8-BBFD8CC2E7D4}" destId="{5B903231-D29A-4533-957E-01256D17155F}" srcOrd="0" destOrd="0" presId="urn:microsoft.com/office/officeart/2005/8/layout/hierarchy3"/>
    <dgm:cxn modelId="{1C287BF2-BB19-4B32-A029-87BF4C7917C2}" type="presOf" srcId="{9303E268-0D74-4BCE-93BE-CC66D92DB237}" destId="{1C54DD8E-AD9A-460D-8FB3-9F4A2E469355}" srcOrd="0" destOrd="0" presId="urn:microsoft.com/office/officeart/2005/8/layout/hierarchy3"/>
    <dgm:cxn modelId="{E00EA5EE-CEC0-4C49-8FD5-0D532E26FE04}" type="presParOf" srcId="{2469A811-0909-4C7D-8F4A-7DAF49B9BB09}" destId="{28B1AFB0-F5AE-41ED-A155-9534A03F3281}" srcOrd="0" destOrd="0" presId="urn:microsoft.com/office/officeart/2005/8/layout/hierarchy3"/>
    <dgm:cxn modelId="{B16142DB-267E-4BEE-9008-9DB71B801791}" type="presParOf" srcId="{28B1AFB0-F5AE-41ED-A155-9534A03F3281}" destId="{FF52B8BD-43D3-4518-9D6E-99BB434ADBAA}" srcOrd="0" destOrd="0" presId="urn:microsoft.com/office/officeart/2005/8/layout/hierarchy3"/>
    <dgm:cxn modelId="{041F4161-AB6E-4443-B1D9-D8EEA7F7E1C5}" type="presParOf" srcId="{FF52B8BD-43D3-4518-9D6E-99BB434ADBAA}" destId="{FA1C724C-C567-438E-BC6E-47F8887CA9CC}" srcOrd="0" destOrd="0" presId="urn:microsoft.com/office/officeart/2005/8/layout/hierarchy3"/>
    <dgm:cxn modelId="{B7E9B93C-6071-47AA-A56D-6C7E33C99E68}" type="presParOf" srcId="{FF52B8BD-43D3-4518-9D6E-99BB434ADBAA}" destId="{F05BCBF1-6980-49A9-9A0D-F94487942C33}" srcOrd="1" destOrd="0" presId="urn:microsoft.com/office/officeart/2005/8/layout/hierarchy3"/>
    <dgm:cxn modelId="{A4641306-6600-4602-9D9A-4C8DDAB6A3B0}" type="presParOf" srcId="{28B1AFB0-F5AE-41ED-A155-9534A03F3281}" destId="{C8CC8FC9-2726-4BEC-B961-0B3D1245BFC5}" srcOrd="1" destOrd="0" presId="urn:microsoft.com/office/officeart/2005/8/layout/hierarchy3"/>
    <dgm:cxn modelId="{E6FDAA5A-F5BD-41F6-B415-3015D9E3956F}" type="presParOf" srcId="{C8CC8FC9-2726-4BEC-B961-0B3D1245BFC5}" destId="{5B903231-D29A-4533-957E-01256D17155F}" srcOrd="0" destOrd="0" presId="urn:microsoft.com/office/officeart/2005/8/layout/hierarchy3"/>
    <dgm:cxn modelId="{28B6020C-66E6-49E6-90AE-12CC1931D045}" type="presParOf" srcId="{C8CC8FC9-2726-4BEC-B961-0B3D1245BFC5}" destId="{14A6C54A-82FF-4F5A-83FE-1948D56DA27B}" srcOrd="1" destOrd="0" presId="urn:microsoft.com/office/officeart/2005/8/layout/hierarchy3"/>
    <dgm:cxn modelId="{B10B4069-A388-4B88-9108-A611BBE8BDD1}" type="presParOf" srcId="{C8CC8FC9-2726-4BEC-B961-0B3D1245BFC5}" destId="{B6FC7D49-0F38-429D-97B3-0F08B492EACE}" srcOrd="2" destOrd="0" presId="urn:microsoft.com/office/officeart/2005/8/layout/hierarchy3"/>
    <dgm:cxn modelId="{29E62368-90AF-4219-A0F3-ED1C1F4FCD39}" type="presParOf" srcId="{C8CC8FC9-2726-4BEC-B961-0B3D1245BFC5}" destId="{8E318488-E8ED-420C-9B82-9B4650FE04A6}" srcOrd="3" destOrd="0" presId="urn:microsoft.com/office/officeart/2005/8/layout/hierarchy3"/>
    <dgm:cxn modelId="{03AC4FAA-D403-416A-892F-7AD6E50CAF3F}" type="presParOf" srcId="{C8CC8FC9-2726-4BEC-B961-0B3D1245BFC5}" destId="{EB74B8E5-F83B-45E7-A418-5DBF9D3091DD}" srcOrd="4" destOrd="0" presId="urn:microsoft.com/office/officeart/2005/8/layout/hierarchy3"/>
    <dgm:cxn modelId="{41EA22D9-1224-48A9-BFC3-650B7DCC89D5}" type="presParOf" srcId="{C8CC8FC9-2726-4BEC-B961-0B3D1245BFC5}" destId="{F32B98FD-6305-467F-AD56-8BEC62E545DD}" srcOrd="5" destOrd="0" presId="urn:microsoft.com/office/officeart/2005/8/layout/hierarchy3"/>
    <dgm:cxn modelId="{352C21A5-B383-46F6-A35E-E744C3D7804E}" type="presParOf" srcId="{C8CC8FC9-2726-4BEC-B961-0B3D1245BFC5}" destId="{1C54DD8E-AD9A-460D-8FB3-9F4A2E469355}" srcOrd="6" destOrd="0" presId="urn:microsoft.com/office/officeart/2005/8/layout/hierarchy3"/>
    <dgm:cxn modelId="{A806DB16-2C00-48DA-A577-2270CEC419E9}" type="presParOf" srcId="{C8CC8FC9-2726-4BEC-B961-0B3D1245BFC5}" destId="{010A8669-5C0C-4F00-8FFE-9738D3B45062}" srcOrd="7" destOrd="0" presId="urn:microsoft.com/office/officeart/2005/8/layout/hierarchy3"/>
    <dgm:cxn modelId="{C2DC4889-1FBE-4A04-A5B2-715DDDE34947}" type="presParOf" srcId="{C8CC8FC9-2726-4BEC-B961-0B3D1245BFC5}" destId="{FF9093B3-699E-4E4F-B957-B036A1F03DA0}" srcOrd="8" destOrd="0" presId="urn:microsoft.com/office/officeart/2005/8/layout/hierarchy3"/>
    <dgm:cxn modelId="{3D627BC0-C332-45A6-9171-BDF4CAFAB48C}" type="presParOf" srcId="{C8CC8FC9-2726-4BEC-B961-0B3D1245BFC5}" destId="{92DA449D-FDFB-4648-BB88-511BF7D44C6E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077FD-99BC-4548-BAF7-14991A5C3A0C}">
      <dsp:nvSpPr>
        <dsp:cNvPr id="0" name=""/>
        <dsp:cNvSpPr/>
      </dsp:nvSpPr>
      <dsp:spPr>
        <a:xfrm>
          <a:off x="6928" y="0"/>
          <a:ext cx="2070789" cy="8101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/>
            <a:t>Emetteur</a:t>
          </a:r>
        </a:p>
      </dsp:txBody>
      <dsp:txXfrm>
        <a:off x="30657" y="23729"/>
        <a:ext cx="2023331" cy="762696"/>
      </dsp:txXfrm>
    </dsp:sp>
    <dsp:sp modelId="{224BCB67-ECDC-4A64-A72E-E726D5220448}">
      <dsp:nvSpPr>
        <dsp:cNvPr id="0" name=""/>
        <dsp:cNvSpPr/>
      </dsp:nvSpPr>
      <dsp:spPr>
        <a:xfrm>
          <a:off x="2284796" y="148299"/>
          <a:ext cx="439007" cy="51355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/>
        </a:p>
      </dsp:txBody>
      <dsp:txXfrm>
        <a:off x="2284796" y="251010"/>
        <a:ext cx="307305" cy="308133"/>
      </dsp:txXfrm>
    </dsp:sp>
    <dsp:sp modelId="{1D5A02AD-FFAB-4EEF-A2F7-54F94DC9E24A}">
      <dsp:nvSpPr>
        <dsp:cNvPr id="0" name=""/>
        <dsp:cNvSpPr/>
      </dsp:nvSpPr>
      <dsp:spPr>
        <a:xfrm>
          <a:off x="2906032" y="0"/>
          <a:ext cx="2070789" cy="8101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/>
            <a:t>Message</a:t>
          </a:r>
        </a:p>
      </dsp:txBody>
      <dsp:txXfrm>
        <a:off x="2929761" y="23729"/>
        <a:ext cx="2023331" cy="762696"/>
      </dsp:txXfrm>
    </dsp:sp>
    <dsp:sp modelId="{BD1A18AC-7AB0-479C-AF3F-B73CC90083E3}">
      <dsp:nvSpPr>
        <dsp:cNvPr id="0" name=""/>
        <dsp:cNvSpPr/>
      </dsp:nvSpPr>
      <dsp:spPr>
        <a:xfrm>
          <a:off x="5183900" y="148299"/>
          <a:ext cx="439007" cy="51355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/>
        </a:p>
      </dsp:txBody>
      <dsp:txXfrm>
        <a:off x="5183900" y="251010"/>
        <a:ext cx="307305" cy="308133"/>
      </dsp:txXfrm>
    </dsp:sp>
    <dsp:sp modelId="{57367628-7213-435E-9A6F-77772FA26A11}">
      <dsp:nvSpPr>
        <dsp:cNvPr id="0" name=""/>
        <dsp:cNvSpPr/>
      </dsp:nvSpPr>
      <dsp:spPr>
        <a:xfrm>
          <a:off x="5805137" y="0"/>
          <a:ext cx="2070789" cy="8101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/>
            <a:t>Recepteur</a:t>
          </a:r>
        </a:p>
      </dsp:txBody>
      <dsp:txXfrm>
        <a:off x="5828866" y="23729"/>
        <a:ext cx="2023331" cy="762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C724C-C567-438E-BC6E-47F8887CA9CC}">
      <dsp:nvSpPr>
        <dsp:cNvPr id="0" name=""/>
        <dsp:cNvSpPr/>
      </dsp:nvSpPr>
      <dsp:spPr>
        <a:xfrm>
          <a:off x="3288" y="79210"/>
          <a:ext cx="6837023" cy="760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Pour en </a:t>
          </a:r>
          <a:r>
            <a:rPr lang="fr-FR" sz="2400" kern="120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saisir la </a:t>
          </a:r>
          <a:r>
            <a:rPr lang="fr-FR" sz="2400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complexité, il est indispensable de comprendre les </a:t>
          </a:r>
          <a:r>
            <a:rPr lang="fr-FR" sz="2400" kern="120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éléments suivants</a:t>
          </a:r>
          <a:endParaRPr lang="fr-FR" sz="2400" kern="1200" dirty="0">
            <a:solidFill>
              <a:srgbClr val="FF0000"/>
            </a:solidFill>
          </a:endParaRPr>
        </a:p>
      </dsp:txBody>
      <dsp:txXfrm>
        <a:off x="25562" y="101484"/>
        <a:ext cx="6792475" cy="715949"/>
      </dsp:txXfrm>
    </dsp:sp>
    <dsp:sp modelId="{5B903231-D29A-4533-957E-01256D17155F}">
      <dsp:nvSpPr>
        <dsp:cNvPr id="0" name=""/>
        <dsp:cNvSpPr/>
      </dsp:nvSpPr>
      <dsp:spPr>
        <a:xfrm>
          <a:off x="686990" y="839707"/>
          <a:ext cx="683702" cy="570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373"/>
              </a:lnTo>
              <a:lnTo>
                <a:pt x="683702" y="5703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6C54A-82FF-4F5A-83FE-1948D56DA27B}">
      <dsp:nvSpPr>
        <dsp:cNvPr id="0" name=""/>
        <dsp:cNvSpPr/>
      </dsp:nvSpPr>
      <dsp:spPr>
        <a:xfrm>
          <a:off x="1370692" y="1029832"/>
          <a:ext cx="9731178" cy="7604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</a:t>
          </a:r>
          <a:r>
            <a:rPr lang="fr-FR" sz="17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communication n’est jamais directe</a:t>
          </a:r>
          <a:r>
            <a:rPr lang="fr-FR" sz="17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 l’information est transmise par un médiateur appelé un </a:t>
          </a:r>
          <a:r>
            <a:rPr lang="fr-FR" sz="17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canal</a:t>
          </a:r>
          <a:r>
            <a:rPr lang="fr-FR" sz="17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 Ce sont la voix, le téléphone, l’écrit, l’image, etc. ;</a:t>
          </a:r>
        </a:p>
      </dsp:txBody>
      <dsp:txXfrm>
        <a:off x="1392966" y="1052106"/>
        <a:ext cx="9686630" cy="715949"/>
      </dsp:txXfrm>
    </dsp:sp>
    <dsp:sp modelId="{B6FC7D49-0F38-429D-97B3-0F08B492EACE}">
      <dsp:nvSpPr>
        <dsp:cNvPr id="0" name=""/>
        <dsp:cNvSpPr/>
      </dsp:nvSpPr>
      <dsp:spPr>
        <a:xfrm>
          <a:off x="686990" y="839707"/>
          <a:ext cx="683702" cy="1520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0994"/>
              </a:lnTo>
              <a:lnTo>
                <a:pt x="683702" y="15209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18488-E8ED-420C-9B82-9B4650FE04A6}">
      <dsp:nvSpPr>
        <dsp:cNvPr id="0" name=""/>
        <dsp:cNvSpPr/>
      </dsp:nvSpPr>
      <dsp:spPr>
        <a:xfrm>
          <a:off x="1370692" y="1980453"/>
          <a:ext cx="9731178" cy="7604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Chaque personne communique avec son </a:t>
          </a:r>
          <a:r>
            <a:rPr lang="fr-FR" sz="17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être complet</a:t>
          </a:r>
          <a:r>
            <a:rPr lang="fr-FR" sz="17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, qui comprend : son présent, son vécu, sa culture, sa famille, ses valeurs, ses expériences, ses désirs, ses buts et ses objectifs ;</a:t>
          </a:r>
        </a:p>
      </dsp:txBody>
      <dsp:txXfrm>
        <a:off x="1392966" y="2002727"/>
        <a:ext cx="9686630" cy="715949"/>
      </dsp:txXfrm>
    </dsp:sp>
    <dsp:sp modelId="{EB74B8E5-F83B-45E7-A418-5DBF9D3091DD}">
      <dsp:nvSpPr>
        <dsp:cNvPr id="0" name=""/>
        <dsp:cNvSpPr/>
      </dsp:nvSpPr>
      <dsp:spPr>
        <a:xfrm>
          <a:off x="686990" y="839707"/>
          <a:ext cx="683702" cy="2471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1616"/>
              </a:lnTo>
              <a:lnTo>
                <a:pt x="683702" y="247161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B98FD-6305-467F-AD56-8BEC62E545DD}">
      <dsp:nvSpPr>
        <dsp:cNvPr id="0" name=""/>
        <dsp:cNvSpPr/>
      </dsp:nvSpPr>
      <dsp:spPr>
        <a:xfrm>
          <a:off x="1370692" y="2931075"/>
          <a:ext cx="9731178" cy="7604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transfert du message implique un </a:t>
          </a:r>
          <a:r>
            <a:rPr lang="fr-FR" sz="17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codage</a:t>
          </a:r>
          <a:r>
            <a:rPr lang="fr-FR" sz="17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dans des mots, des gestes, des intonations des voix, des images, des sons, etc. ;</a:t>
          </a:r>
        </a:p>
      </dsp:txBody>
      <dsp:txXfrm>
        <a:off x="1392966" y="2953349"/>
        <a:ext cx="9686630" cy="715949"/>
      </dsp:txXfrm>
    </dsp:sp>
    <dsp:sp modelId="{1C54DD8E-AD9A-460D-8FB3-9F4A2E469355}">
      <dsp:nvSpPr>
        <dsp:cNvPr id="0" name=""/>
        <dsp:cNvSpPr/>
      </dsp:nvSpPr>
      <dsp:spPr>
        <a:xfrm>
          <a:off x="686990" y="839707"/>
          <a:ext cx="683702" cy="3295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5558"/>
              </a:lnTo>
              <a:lnTo>
                <a:pt x="683702" y="329555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A8669-5C0C-4F00-8FFE-9738D3B45062}">
      <dsp:nvSpPr>
        <dsp:cNvPr id="0" name=""/>
        <dsp:cNvSpPr/>
      </dsp:nvSpPr>
      <dsp:spPr>
        <a:xfrm>
          <a:off x="1370692" y="3881697"/>
          <a:ext cx="9731178" cy="5071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communication est </a:t>
          </a:r>
          <a:r>
            <a:rPr lang="fr-FR" sz="17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bidirectionnelle</a:t>
          </a:r>
          <a:r>
            <a:rPr lang="fr-FR" sz="17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 Il y a toujours une </a:t>
          </a:r>
          <a:r>
            <a:rPr lang="fr-FR" sz="17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rétroaction </a:t>
          </a:r>
          <a:r>
            <a:rPr lang="fr-FR" sz="17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dont l’émetteur tient compte ;</a:t>
          </a:r>
        </a:p>
      </dsp:txBody>
      <dsp:txXfrm>
        <a:off x="1385546" y="3896551"/>
        <a:ext cx="9701470" cy="477429"/>
      </dsp:txXfrm>
    </dsp:sp>
    <dsp:sp modelId="{FF9093B3-699E-4E4F-B957-B036A1F03DA0}">
      <dsp:nvSpPr>
        <dsp:cNvPr id="0" name=""/>
        <dsp:cNvSpPr/>
      </dsp:nvSpPr>
      <dsp:spPr>
        <a:xfrm>
          <a:off x="686990" y="839707"/>
          <a:ext cx="683702" cy="4119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9500"/>
              </a:lnTo>
              <a:lnTo>
                <a:pt x="683702" y="411950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A449D-FDFB-4648-BB88-511BF7D44C6E}">
      <dsp:nvSpPr>
        <dsp:cNvPr id="0" name=""/>
        <dsp:cNvSpPr/>
      </dsp:nvSpPr>
      <dsp:spPr>
        <a:xfrm>
          <a:off x="1370692" y="4578959"/>
          <a:ext cx="9731178" cy="7604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Des « </a:t>
          </a:r>
          <a:r>
            <a:rPr lang="fr-FR" sz="17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bruits </a:t>
          </a:r>
          <a:r>
            <a:rPr lang="fr-FR" sz="17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» peuvent perturber la communication et nuire à son bon déroulement : redondance d’informations, mauvaise transmission du message, dénaturation du contenu (consciente ou inconsciente), </a:t>
          </a:r>
        </a:p>
      </dsp:txBody>
      <dsp:txXfrm>
        <a:off x="1392966" y="4601233"/>
        <a:ext cx="9686630" cy="715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CBBD-B191-164B-BF66-C12F5CA89EAB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656E0-64D9-764B-8F64-D5C27D50F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29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876060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1777497" y="7070724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Chap. 11 - La communication interpersonnelle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665993" y="768349"/>
            <a:ext cx="2779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397" y="4453452"/>
            <a:ext cx="1123705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L’étude de la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communication interpersonnelle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pourrait se limiter à l’étude du message transmis.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réalité est plus complexe car la situation de communication intègre de nombreux facteurs qui l’expliquent, la favorisent ou la perturbent.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4B9637-7403-4069-95EA-EC387FA19DD4}"/>
              </a:ext>
            </a:extLst>
          </p:cNvPr>
          <p:cNvSpPr/>
          <p:nvPr/>
        </p:nvSpPr>
        <p:spPr>
          <a:xfrm>
            <a:off x="499145" y="1532818"/>
            <a:ext cx="110734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Toute activité humaine est communication, elle est partout, elle est inévitable. Elle implique un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émetteur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un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récepteur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un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message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un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canal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communication. Ces éléments sont représentés de la façon suivante :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BA37E2D4-69BC-4D32-A811-F38B88E7BA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100901"/>
              </p:ext>
            </p:extLst>
          </p:nvPr>
        </p:nvGraphicFramePr>
        <p:xfrm>
          <a:off x="2011959" y="3011874"/>
          <a:ext cx="7882855" cy="810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64FD3B-005C-4F14-83CB-024F0B058A1B}"/>
              </a:ext>
            </a:extLst>
          </p:cNvPr>
          <p:cNvSpPr txBox="1">
            <a:spLocks/>
          </p:cNvSpPr>
          <p:nvPr/>
        </p:nvSpPr>
        <p:spPr>
          <a:xfrm>
            <a:off x="0" y="121641"/>
            <a:ext cx="10828868" cy="6349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/>
              <a:t>Chap. 11 - La communication interpersonnelle</a:t>
            </a:r>
            <a:endParaRPr lang="fr-FR" sz="5400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8672C037-4A74-4ED3-8D49-164322A23D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8954188"/>
              </p:ext>
            </p:extLst>
          </p:nvPr>
        </p:nvGraphicFramePr>
        <p:xfrm>
          <a:off x="433897" y="1130726"/>
          <a:ext cx="1110516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357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215</TotalTime>
  <Words>248</Words>
  <Application>Microsoft Office PowerPoint</Application>
  <PresentationFormat>Grand écran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</vt:lpstr>
      <vt:lpstr>Chap. 11 - La communication interpersonnelle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32</cp:revision>
  <dcterms:created xsi:type="dcterms:W3CDTF">2014-01-14T07:42:30Z</dcterms:created>
  <dcterms:modified xsi:type="dcterms:W3CDTF">2019-09-23T15:47:50Z</dcterms:modified>
</cp:coreProperties>
</file>