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AB2A5-04E2-4E2C-9041-56485DCA6A9E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C60CB62-07A3-475D-8C22-6B6EF7CE9E31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Un </a:t>
          </a: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espace collaboratif, partagé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 et </a:t>
          </a: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protégé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 sur l’intranet ou internet qui sert à partager des dossiers, des fichiers, des contacts, etc.</a:t>
          </a:r>
        </a:p>
      </dgm:t>
    </dgm:pt>
    <dgm:pt modelId="{62B0DE2F-740E-4119-838E-92EDCFDD823A}" type="parTrans" cxnId="{4E3E2F4D-088F-448F-863F-E453087B3F6B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118BDD-FDDE-4AFD-A1B7-06065C926A56}" type="sibTrans" cxnId="{4E3E2F4D-088F-448F-863F-E453087B3F6B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B8B00E-B1C3-4F06-B352-2E75C0167AB3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Des</a:t>
          </a: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 outils collaboratifs 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: agenda, contacts, logiciels, forum, messagerie, etc.</a:t>
          </a:r>
        </a:p>
      </dgm:t>
    </dgm:pt>
    <dgm:pt modelId="{D053CCA6-AA7F-4561-9B7A-9B35C65A5D89}" type="parTrans" cxnId="{A37D5669-F2A3-45F9-985D-80E64A6C7764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3EDBE9-4A0C-4BBF-BFA0-DCB0338638C5}" type="sibTrans" cxnId="{A37D5669-F2A3-45F9-985D-80E64A6C7764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6C63DC-796F-46D3-BE06-7C8CD32A5067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Travail participatif</a:t>
          </a:r>
        </a:p>
      </dgm:t>
    </dgm:pt>
    <dgm:pt modelId="{4814C3D2-4455-4CDE-B10B-570771ADA6CF}" type="parTrans" cxnId="{85F23330-7688-4067-B96F-66ABF23F413B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C991B5-AD13-4DCF-9D87-8FE730918536}" type="sibTrans" cxnId="{85F23330-7688-4067-B96F-66ABF23F413B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008BF4-525E-48AE-9B62-BBC1B04EE2F7}" type="pres">
      <dgm:prSet presAssocID="{D68AB2A5-04E2-4E2C-9041-56485DCA6A9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36AB512-B68F-4AE3-B173-C68D1B843C2D}" type="pres">
      <dgm:prSet presAssocID="{796C63DC-796F-46D3-BE06-7C8CD32A5067}" presName="root1" presStyleCnt="0"/>
      <dgm:spPr/>
    </dgm:pt>
    <dgm:pt modelId="{D64297FD-CD54-4BA4-8DC7-BEEC93766ECD}" type="pres">
      <dgm:prSet presAssocID="{796C63DC-796F-46D3-BE06-7C8CD32A5067}" presName="LevelOneTextNode" presStyleLbl="node0" presStyleIdx="0" presStyleCnt="1">
        <dgm:presLayoutVars>
          <dgm:chPref val="3"/>
        </dgm:presLayoutVars>
      </dgm:prSet>
      <dgm:spPr/>
    </dgm:pt>
    <dgm:pt modelId="{3C24EBE4-B3C6-46E3-A426-94CBAB5DDC45}" type="pres">
      <dgm:prSet presAssocID="{796C63DC-796F-46D3-BE06-7C8CD32A5067}" presName="level2hierChild" presStyleCnt="0"/>
      <dgm:spPr/>
    </dgm:pt>
    <dgm:pt modelId="{62802D23-A739-435E-960B-82A450334179}" type="pres">
      <dgm:prSet presAssocID="{62B0DE2F-740E-4119-838E-92EDCFDD823A}" presName="conn2-1" presStyleLbl="parChTrans1D2" presStyleIdx="0" presStyleCnt="2"/>
      <dgm:spPr/>
    </dgm:pt>
    <dgm:pt modelId="{95DAA275-2ED0-4937-806E-3222DBC6ABEA}" type="pres">
      <dgm:prSet presAssocID="{62B0DE2F-740E-4119-838E-92EDCFDD823A}" presName="connTx" presStyleLbl="parChTrans1D2" presStyleIdx="0" presStyleCnt="2"/>
      <dgm:spPr/>
    </dgm:pt>
    <dgm:pt modelId="{BB05F79F-8A8C-4A74-82F1-BBDD3AD940CD}" type="pres">
      <dgm:prSet presAssocID="{CC60CB62-07A3-475D-8C22-6B6EF7CE9E31}" presName="root2" presStyleCnt="0"/>
      <dgm:spPr/>
    </dgm:pt>
    <dgm:pt modelId="{87CA887D-2F77-4E2F-AB4E-933F8DCCDC20}" type="pres">
      <dgm:prSet presAssocID="{CC60CB62-07A3-475D-8C22-6B6EF7CE9E31}" presName="LevelTwoTextNode" presStyleLbl="node2" presStyleIdx="0" presStyleCnt="2" custScaleX="247389">
        <dgm:presLayoutVars>
          <dgm:chPref val="3"/>
        </dgm:presLayoutVars>
      </dgm:prSet>
      <dgm:spPr/>
    </dgm:pt>
    <dgm:pt modelId="{B094A1AD-3570-40BE-81F9-CCEF2F05F14E}" type="pres">
      <dgm:prSet presAssocID="{CC60CB62-07A3-475D-8C22-6B6EF7CE9E31}" presName="level3hierChild" presStyleCnt="0"/>
      <dgm:spPr/>
    </dgm:pt>
    <dgm:pt modelId="{6B1FCE01-BE40-4B16-AF99-93A31E88722D}" type="pres">
      <dgm:prSet presAssocID="{D053CCA6-AA7F-4561-9B7A-9B35C65A5D89}" presName="conn2-1" presStyleLbl="parChTrans1D2" presStyleIdx="1" presStyleCnt="2"/>
      <dgm:spPr/>
    </dgm:pt>
    <dgm:pt modelId="{90294F2E-1308-4186-9017-D1438EC322BD}" type="pres">
      <dgm:prSet presAssocID="{D053CCA6-AA7F-4561-9B7A-9B35C65A5D89}" presName="connTx" presStyleLbl="parChTrans1D2" presStyleIdx="1" presStyleCnt="2"/>
      <dgm:spPr/>
    </dgm:pt>
    <dgm:pt modelId="{638C2A45-921A-4036-AA57-0E295D8434B6}" type="pres">
      <dgm:prSet presAssocID="{52B8B00E-B1C3-4F06-B352-2E75C0167AB3}" presName="root2" presStyleCnt="0"/>
      <dgm:spPr/>
    </dgm:pt>
    <dgm:pt modelId="{18DFB41B-FE92-437A-8403-EABB0345EFA2}" type="pres">
      <dgm:prSet presAssocID="{52B8B00E-B1C3-4F06-B352-2E75C0167AB3}" presName="LevelTwoTextNode" presStyleLbl="node2" presStyleIdx="1" presStyleCnt="2" custScaleX="247389">
        <dgm:presLayoutVars>
          <dgm:chPref val="3"/>
        </dgm:presLayoutVars>
      </dgm:prSet>
      <dgm:spPr/>
    </dgm:pt>
    <dgm:pt modelId="{477CC052-2868-4EE9-B3C3-D5159340C5F0}" type="pres">
      <dgm:prSet presAssocID="{52B8B00E-B1C3-4F06-B352-2E75C0167AB3}" presName="level3hierChild" presStyleCnt="0"/>
      <dgm:spPr/>
    </dgm:pt>
  </dgm:ptLst>
  <dgm:cxnLst>
    <dgm:cxn modelId="{54277E1C-91C2-47F7-8486-0DB89CCF2E15}" type="presOf" srcId="{62B0DE2F-740E-4119-838E-92EDCFDD823A}" destId="{95DAA275-2ED0-4937-806E-3222DBC6ABEA}" srcOrd="1" destOrd="0" presId="urn:microsoft.com/office/officeart/2005/8/layout/hierarchy2"/>
    <dgm:cxn modelId="{85F23330-7688-4067-B96F-66ABF23F413B}" srcId="{D68AB2A5-04E2-4E2C-9041-56485DCA6A9E}" destId="{796C63DC-796F-46D3-BE06-7C8CD32A5067}" srcOrd="0" destOrd="0" parTransId="{4814C3D2-4455-4CDE-B10B-570771ADA6CF}" sibTransId="{AAC991B5-AD13-4DCF-9D87-8FE730918536}"/>
    <dgm:cxn modelId="{A37D5669-F2A3-45F9-985D-80E64A6C7764}" srcId="{796C63DC-796F-46D3-BE06-7C8CD32A5067}" destId="{52B8B00E-B1C3-4F06-B352-2E75C0167AB3}" srcOrd="1" destOrd="0" parTransId="{D053CCA6-AA7F-4561-9B7A-9B35C65A5D89}" sibTransId="{363EDBE9-4A0C-4BBF-BFA0-DCB0338638C5}"/>
    <dgm:cxn modelId="{4C17896A-5EE4-4F9C-B7B5-EF3572FF2E49}" type="presOf" srcId="{D053CCA6-AA7F-4561-9B7A-9B35C65A5D89}" destId="{90294F2E-1308-4186-9017-D1438EC322BD}" srcOrd="1" destOrd="0" presId="urn:microsoft.com/office/officeart/2005/8/layout/hierarchy2"/>
    <dgm:cxn modelId="{4E3E2F4D-088F-448F-863F-E453087B3F6B}" srcId="{796C63DC-796F-46D3-BE06-7C8CD32A5067}" destId="{CC60CB62-07A3-475D-8C22-6B6EF7CE9E31}" srcOrd="0" destOrd="0" parTransId="{62B0DE2F-740E-4119-838E-92EDCFDD823A}" sibTransId="{FD118BDD-FDDE-4AFD-A1B7-06065C926A56}"/>
    <dgm:cxn modelId="{FC5CE16E-3E9E-456E-8779-295AB2DEF0D2}" type="presOf" srcId="{D68AB2A5-04E2-4E2C-9041-56485DCA6A9E}" destId="{0A008BF4-525E-48AE-9B62-BBC1B04EE2F7}" srcOrd="0" destOrd="0" presId="urn:microsoft.com/office/officeart/2005/8/layout/hierarchy2"/>
    <dgm:cxn modelId="{AA006352-ACC8-4F14-8011-5EB1EFBE83D5}" type="presOf" srcId="{D053CCA6-AA7F-4561-9B7A-9B35C65A5D89}" destId="{6B1FCE01-BE40-4B16-AF99-93A31E88722D}" srcOrd="0" destOrd="0" presId="urn:microsoft.com/office/officeart/2005/8/layout/hierarchy2"/>
    <dgm:cxn modelId="{2E111476-3B57-4B4E-9E35-28158ECD66F2}" type="presOf" srcId="{CC60CB62-07A3-475D-8C22-6B6EF7CE9E31}" destId="{87CA887D-2F77-4E2F-AB4E-933F8DCCDC20}" srcOrd="0" destOrd="0" presId="urn:microsoft.com/office/officeart/2005/8/layout/hierarchy2"/>
    <dgm:cxn modelId="{E4EB1499-AC42-4F0C-91D4-9B760A12B464}" type="presOf" srcId="{52B8B00E-B1C3-4F06-B352-2E75C0167AB3}" destId="{18DFB41B-FE92-437A-8403-EABB0345EFA2}" srcOrd="0" destOrd="0" presId="urn:microsoft.com/office/officeart/2005/8/layout/hierarchy2"/>
    <dgm:cxn modelId="{7B9CA0A2-5E3F-42D2-A857-71FBCC45B78D}" type="presOf" srcId="{62B0DE2F-740E-4119-838E-92EDCFDD823A}" destId="{62802D23-A739-435E-960B-82A450334179}" srcOrd="0" destOrd="0" presId="urn:microsoft.com/office/officeart/2005/8/layout/hierarchy2"/>
    <dgm:cxn modelId="{87B0D7E3-E33C-41C7-A345-276530ED946E}" type="presOf" srcId="{796C63DC-796F-46D3-BE06-7C8CD32A5067}" destId="{D64297FD-CD54-4BA4-8DC7-BEEC93766ECD}" srcOrd="0" destOrd="0" presId="urn:microsoft.com/office/officeart/2005/8/layout/hierarchy2"/>
    <dgm:cxn modelId="{61EE17CA-C629-47FC-B9AD-7AA978705A1E}" type="presParOf" srcId="{0A008BF4-525E-48AE-9B62-BBC1B04EE2F7}" destId="{A36AB512-B68F-4AE3-B173-C68D1B843C2D}" srcOrd="0" destOrd="0" presId="urn:microsoft.com/office/officeart/2005/8/layout/hierarchy2"/>
    <dgm:cxn modelId="{5151DA9F-C793-4CF6-A5FB-F37D93FD8DB2}" type="presParOf" srcId="{A36AB512-B68F-4AE3-B173-C68D1B843C2D}" destId="{D64297FD-CD54-4BA4-8DC7-BEEC93766ECD}" srcOrd="0" destOrd="0" presId="urn:microsoft.com/office/officeart/2005/8/layout/hierarchy2"/>
    <dgm:cxn modelId="{B2CE123D-2D51-43E0-BCBC-D924D38C99DB}" type="presParOf" srcId="{A36AB512-B68F-4AE3-B173-C68D1B843C2D}" destId="{3C24EBE4-B3C6-46E3-A426-94CBAB5DDC45}" srcOrd="1" destOrd="0" presId="urn:microsoft.com/office/officeart/2005/8/layout/hierarchy2"/>
    <dgm:cxn modelId="{0550A820-520B-4087-9ACF-95FD74169A8C}" type="presParOf" srcId="{3C24EBE4-B3C6-46E3-A426-94CBAB5DDC45}" destId="{62802D23-A739-435E-960B-82A450334179}" srcOrd="0" destOrd="0" presId="urn:microsoft.com/office/officeart/2005/8/layout/hierarchy2"/>
    <dgm:cxn modelId="{2A150A90-DACA-4A78-8AFD-B0E74535C5A1}" type="presParOf" srcId="{62802D23-A739-435E-960B-82A450334179}" destId="{95DAA275-2ED0-4937-806E-3222DBC6ABEA}" srcOrd="0" destOrd="0" presId="urn:microsoft.com/office/officeart/2005/8/layout/hierarchy2"/>
    <dgm:cxn modelId="{D1A84722-CE7F-477C-9352-CE981D8FC07D}" type="presParOf" srcId="{3C24EBE4-B3C6-46E3-A426-94CBAB5DDC45}" destId="{BB05F79F-8A8C-4A74-82F1-BBDD3AD940CD}" srcOrd="1" destOrd="0" presId="urn:microsoft.com/office/officeart/2005/8/layout/hierarchy2"/>
    <dgm:cxn modelId="{0A50B5EF-01BD-41D1-B6FD-1FF885FA766F}" type="presParOf" srcId="{BB05F79F-8A8C-4A74-82F1-BBDD3AD940CD}" destId="{87CA887D-2F77-4E2F-AB4E-933F8DCCDC20}" srcOrd="0" destOrd="0" presId="urn:microsoft.com/office/officeart/2005/8/layout/hierarchy2"/>
    <dgm:cxn modelId="{A190E9A2-64DB-4A76-AA91-1E3F9CECC172}" type="presParOf" srcId="{BB05F79F-8A8C-4A74-82F1-BBDD3AD940CD}" destId="{B094A1AD-3570-40BE-81F9-CCEF2F05F14E}" srcOrd="1" destOrd="0" presId="urn:microsoft.com/office/officeart/2005/8/layout/hierarchy2"/>
    <dgm:cxn modelId="{C2760F87-B239-45C7-B9ED-87F73BDC9835}" type="presParOf" srcId="{3C24EBE4-B3C6-46E3-A426-94CBAB5DDC45}" destId="{6B1FCE01-BE40-4B16-AF99-93A31E88722D}" srcOrd="2" destOrd="0" presId="urn:microsoft.com/office/officeart/2005/8/layout/hierarchy2"/>
    <dgm:cxn modelId="{7EED0B2B-D470-4123-A32E-BF9B624093D5}" type="presParOf" srcId="{6B1FCE01-BE40-4B16-AF99-93A31E88722D}" destId="{90294F2E-1308-4186-9017-D1438EC322BD}" srcOrd="0" destOrd="0" presId="urn:microsoft.com/office/officeart/2005/8/layout/hierarchy2"/>
    <dgm:cxn modelId="{9F191F6A-B4EB-4555-BDA9-0A8E0A4BFD38}" type="presParOf" srcId="{3C24EBE4-B3C6-46E3-A426-94CBAB5DDC45}" destId="{638C2A45-921A-4036-AA57-0E295D8434B6}" srcOrd="3" destOrd="0" presId="urn:microsoft.com/office/officeart/2005/8/layout/hierarchy2"/>
    <dgm:cxn modelId="{848C52C8-E629-439C-844E-3BE793645AEC}" type="presParOf" srcId="{638C2A45-921A-4036-AA57-0E295D8434B6}" destId="{18DFB41B-FE92-437A-8403-EABB0345EFA2}" srcOrd="0" destOrd="0" presId="urn:microsoft.com/office/officeart/2005/8/layout/hierarchy2"/>
    <dgm:cxn modelId="{3D2EFE18-110E-480A-AF56-4AB45C13F71B}" type="presParOf" srcId="{638C2A45-921A-4036-AA57-0E295D8434B6}" destId="{477CC052-2868-4EE9-B3C3-D5159340C5F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8933F4-2048-4DF0-BC40-A9DF332091EF}" type="doc">
      <dgm:prSet loTypeId="urn:microsoft.com/office/officeart/2005/8/layout/hierarchy3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A8B44A52-BA77-4759-8F24-D5942C6BD9AF}">
      <dgm:prSet phldrT="[Texte]"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</a:rPr>
            <a:t>Espaces partagés  et outils collaboratifs </a:t>
          </a:r>
          <a:endParaRPr lang="fr-FR" dirty="0"/>
        </a:p>
      </dgm:t>
    </dgm:pt>
    <dgm:pt modelId="{F8FD75F6-AE8C-40E2-91E9-6E5CDB72DDEB}" type="parTrans" cxnId="{C9638429-AF4D-4CB0-8BA9-0478366B21D3}">
      <dgm:prSet/>
      <dgm:spPr/>
      <dgm:t>
        <a:bodyPr/>
        <a:lstStyle/>
        <a:p>
          <a:endParaRPr lang="fr-FR"/>
        </a:p>
      </dgm:t>
    </dgm:pt>
    <dgm:pt modelId="{76BFFE58-3BAF-4795-8A90-58B810C57D11}" type="sibTrans" cxnId="{C9638429-AF4D-4CB0-8BA9-0478366B21D3}">
      <dgm:prSet/>
      <dgm:spPr/>
      <dgm:t>
        <a:bodyPr/>
        <a:lstStyle/>
        <a:p>
          <a:endParaRPr lang="fr-FR"/>
        </a:p>
      </dgm:t>
    </dgm:pt>
    <dgm:pt modelId="{9C3BDFB3-AC2C-4F1A-BE21-7DFC253833DF}">
      <dgm:prSet custT="1"/>
      <dgm:spPr/>
      <dgm:t>
        <a:bodyPr/>
        <a:lstStyle/>
        <a:p>
          <a:pPr algn="l"/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</a:rPr>
            <a:t>Facilitent le 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</a:rPr>
            <a:t>partage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</a:rPr>
            <a:t> de données </a:t>
          </a:r>
        </a:p>
      </dgm:t>
    </dgm:pt>
    <dgm:pt modelId="{96E031F0-2C82-45AC-8725-4DC437FB8997}" type="parTrans" cxnId="{3D183725-15BC-403E-8585-7F7EFDE3B69C}">
      <dgm:prSet/>
      <dgm:spPr/>
      <dgm:t>
        <a:bodyPr/>
        <a:lstStyle/>
        <a:p>
          <a:endParaRPr lang="fr-FR"/>
        </a:p>
      </dgm:t>
    </dgm:pt>
    <dgm:pt modelId="{4DD20764-9818-4B49-9B4A-5AE435F90A60}" type="sibTrans" cxnId="{3D183725-15BC-403E-8585-7F7EFDE3B69C}">
      <dgm:prSet/>
      <dgm:spPr/>
      <dgm:t>
        <a:bodyPr/>
        <a:lstStyle/>
        <a:p>
          <a:endParaRPr lang="fr-FR"/>
        </a:p>
      </dgm:t>
    </dgm:pt>
    <dgm:pt modelId="{3BFB7FE1-44C9-471C-A373-FBDB67385490}">
      <dgm:prSet custT="1"/>
      <dgm:spPr/>
      <dgm:t>
        <a:bodyPr/>
        <a:lstStyle/>
        <a:p>
          <a:pPr algn="l"/>
          <a:r>
            <a:rPr lang="fr-FR" sz="2000">
              <a:latin typeface="Arial" panose="020B0604020202020204" pitchFamily="34" charset="0"/>
              <a:ea typeface="Calibri" panose="020F0502020204030204" pitchFamily="34" charset="0"/>
            </a:rPr>
            <a:t>Facilitent la</a:t>
          </a:r>
          <a:r>
            <a:rPr lang="fr-FR" sz="2000" b="1">
              <a:latin typeface="Arial" panose="020B0604020202020204" pitchFamily="34" charset="0"/>
              <a:ea typeface="Calibri" panose="020F0502020204030204" pitchFamily="34" charset="0"/>
            </a:rPr>
            <a:t> prise de décision</a:t>
          </a:r>
          <a:r>
            <a:rPr lang="fr-FR" sz="2000">
              <a:latin typeface="Arial" panose="020B0604020202020204" pitchFamily="34" charset="0"/>
              <a:ea typeface="Calibri" panose="020F0502020204030204" pitchFamily="34" charset="0"/>
            </a:rPr>
            <a:t> </a:t>
          </a:r>
          <a:endParaRPr lang="fr-FR" sz="2000" dirty="0">
            <a:latin typeface="Arial" panose="020B0604020202020204" pitchFamily="34" charset="0"/>
            <a:ea typeface="Calibri" panose="020F0502020204030204" pitchFamily="34" charset="0"/>
          </a:endParaRPr>
        </a:p>
      </dgm:t>
    </dgm:pt>
    <dgm:pt modelId="{A92DB3D0-2E48-4CEA-8D62-A79CA968EB45}" type="parTrans" cxnId="{69442ABA-6A5C-4DF7-B9BC-2C913F1CB37B}">
      <dgm:prSet/>
      <dgm:spPr/>
      <dgm:t>
        <a:bodyPr/>
        <a:lstStyle/>
        <a:p>
          <a:endParaRPr lang="fr-FR"/>
        </a:p>
      </dgm:t>
    </dgm:pt>
    <dgm:pt modelId="{C131B5FF-E8A6-4C5F-9915-6336D0D93E8E}" type="sibTrans" cxnId="{69442ABA-6A5C-4DF7-B9BC-2C913F1CB37B}">
      <dgm:prSet/>
      <dgm:spPr/>
      <dgm:t>
        <a:bodyPr/>
        <a:lstStyle/>
        <a:p>
          <a:endParaRPr lang="fr-FR"/>
        </a:p>
      </dgm:t>
    </dgm:pt>
    <dgm:pt modelId="{F86F79FE-7B9F-4FDA-82A0-337F1101BE5F}">
      <dgm:prSet custT="1"/>
      <dgm:spPr/>
      <dgm:t>
        <a:bodyPr/>
        <a:lstStyle/>
        <a:p>
          <a:pPr algn="l"/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</a:rPr>
            <a:t>Facilitent la 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</a:rPr>
            <a:t>production de travaux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</a:rPr>
            <a:t> collaboratifs </a:t>
          </a:r>
        </a:p>
      </dgm:t>
    </dgm:pt>
    <dgm:pt modelId="{D800DA58-691C-417D-B993-AE433F37578A}" type="parTrans" cxnId="{920F90A1-ADBF-4BE7-BE16-B215CD630E2C}">
      <dgm:prSet/>
      <dgm:spPr/>
      <dgm:t>
        <a:bodyPr/>
        <a:lstStyle/>
        <a:p>
          <a:endParaRPr lang="fr-FR"/>
        </a:p>
      </dgm:t>
    </dgm:pt>
    <dgm:pt modelId="{AF203F3A-17CE-4722-8D07-EF7906776CC9}" type="sibTrans" cxnId="{920F90A1-ADBF-4BE7-BE16-B215CD630E2C}">
      <dgm:prSet/>
      <dgm:spPr/>
      <dgm:t>
        <a:bodyPr/>
        <a:lstStyle/>
        <a:p>
          <a:endParaRPr lang="fr-FR"/>
        </a:p>
      </dgm:t>
    </dgm:pt>
    <dgm:pt modelId="{87FA5EB5-32FB-452D-8023-04845C0FB1AE}" type="pres">
      <dgm:prSet presAssocID="{178933F4-2048-4DF0-BC40-A9DF332091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87F6B8-ADBB-40B5-B6CF-C903FBED2681}" type="pres">
      <dgm:prSet presAssocID="{A8B44A52-BA77-4759-8F24-D5942C6BD9AF}" presName="root" presStyleCnt="0"/>
      <dgm:spPr/>
    </dgm:pt>
    <dgm:pt modelId="{4F15ECD0-0109-4216-A066-256740627667}" type="pres">
      <dgm:prSet presAssocID="{A8B44A52-BA77-4759-8F24-D5942C6BD9AF}" presName="rootComposite" presStyleCnt="0"/>
      <dgm:spPr/>
    </dgm:pt>
    <dgm:pt modelId="{C4144157-A0A6-4D8E-92A1-F7851770DC0E}" type="pres">
      <dgm:prSet presAssocID="{A8B44A52-BA77-4759-8F24-D5942C6BD9AF}" presName="rootText" presStyleLbl="node1" presStyleIdx="0" presStyleCnt="1" custScaleX="318397" custLinFactNeighborX="-1918" custLinFactNeighborY="6393"/>
      <dgm:spPr/>
    </dgm:pt>
    <dgm:pt modelId="{5CC43114-E198-480E-8CF0-E004089C7A2D}" type="pres">
      <dgm:prSet presAssocID="{A8B44A52-BA77-4759-8F24-D5942C6BD9AF}" presName="rootConnector" presStyleLbl="node1" presStyleIdx="0" presStyleCnt="1"/>
      <dgm:spPr/>
    </dgm:pt>
    <dgm:pt modelId="{CC997732-95E4-4ABE-BEF0-848961451289}" type="pres">
      <dgm:prSet presAssocID="{A8B44A52-BA77-4759-8F24-D5942C6BD9AF}" presName="childShape" presStyleCnt="0"/>
      <dgm:spPr/>
    </dgm:pt>
    <dgm:pt modelId="{AC86D3E6-CBC8-4472-8BC4-B9E77DABD8D6}" type="pres">
      <dgm:prSet presAssocID="{96E031F0-2C82-45AC-8725-4DC437FB8997}" presName="Name13" presStyleLbl="parChTrans1D2" presStyleIdx="0" presStyleCnt="3"/>
      <dgm:spPr/>
    </dgm:pt>
    <dgm:pt modelId="{94741F07-74AB-4433-B4E4-E5C8C2134FAE}" type="pres">
      <dgm:prSet presAssocID="{9C3BDFB3-AC2C-4F1A-BE21-7DFC253833DF}" presName="childText" presStyleLbl="bgAcc1" presStyleIdx="0" presStyleCnt="3" custScaleX="628832">
        <dgm:presLayoutVars>
          <dgm:bulletEnabled val="1"/>
        </dgm:presLayoutVars>
      </dgm:prSet>
      <dgm:spPr/>
    </dgm:pt>
    <dgm:pt modelId="{685F345F-D657-4B8A-86F8-32347E7B926E}" type="pres">
      <dgm:prSet presAssocID="{A92DB3D0-2E48-4CEA-8D62-A79CA968EB45}" presName="Name13" presStyleLbl="parChTrans1D2" presStyleIdx="1" presStyleCnt="3"/>
      <dgm:spPr/>
    </dgm:pt>
    <dgm:pt modelId="{CE21FB36-1F79-4D58-B684-BCC847059A6A}" type="pres">
      <dgm:prSet presAssocID="{3BFB7FE1-44C9-471C-A373-FBDB67385490}" presName="childText" presStyleLbl="bgAcc1" presStyleIdx="1" presStyleCnt="3" custScaleX="628832">
        <dgm:presLayoutVars>
          <dgm:bulletEnabled val="1"/>
        </dgm:presLayoutVars>
      </dgm:prSet>
      <dgm:spPr/>
    </dgm:pt>
    <dgm:pt modelId="{A9C93D9B-4ABE-46C7-8CD5-5E47CA53DE91}" type="pres">
      <dgm:prSet presAssocID="{D800DA58-691C-417D-B993-AE433F37578A}" presName="Name13" presStyleLbl="parChTrans1D2" presStyleIdx="2" presStyleCnt="3"/>
      <dgm:spPr/>
    </dgm:pt>
    <dgm:pt modelId="{08FFB056-74CF-48B8-8600-57C627F36F8B}" type="pres">
      <dgm:prSet presAssocID="{F86F79FE-7B9F-4FDA-82A0-337F1101BE5F}" presName="childText" presStyleLbl="bgAcc1" presStyleIdx="2" presStyleCnt="3" custScaleX="628832">
        <dgm:presLayoutVars>
          <dgm:bulletEnabled val="1"/>
        </dgm:presLayoutVars>
      </dgm:prSet>
      <dgm:spPr/>
    </dgm:pt>
  </dgm:ptLst>
  <dgm:cxnLst>
    <dgm:cxn modelId="{0754E20A-8F7F-447E-B1A2-B1C03D39ECE3}" type="presOf" srcId="{3BFB7FE1-44C9-471C-A373-FBDB67385490}" destId="{CE21FB36-1F79-4D58-B684-BCC847059A6A}" srcOrd="0" destOrd="0" presId="urn:microsoft.com/office/officeart/2005/8/layout/hierarchy3"/>
    <dgm:cxn modelId="{FC6B3F17-E648-49FA-98B5-0CB2BAA2ECB7}" type="presOf" srcId="{A8B44A52-BA77-4759-8F24-D5942C6BD9AF}" destId="{5CC43114-E198-480E-8CF0-E004089C7A2D}" srcOrd="1" destOrd="0" presId="urn:microsoft.com/office/officeart/2005/8/layout/hierarchy3"/>
    <dgm:cxn modelId="{20A5EC23-55FC-4426-9191-935B5F7E9BF7}" type="presOf" srcId="{A8B44A52-BA77-4759-8F24-D5942C6BD9AF}" destId="{C4144157-A0A6-4D8E-92A1-F7851770DC0E}" srcOrd="0" destOrd="0" presId="urn:microsoft.com/office/officeart/2005/8/layout/hierarchy3"/>
    <dgm:cxn modelId="{3D183725-15BC-403E-8585-7F7EFDE3B69C}" srcId="{A8B44A52-BA77-4759-8F24-D5942C6BD9AF}" destId="{9C3BDFB3-AC2C-4F1A-BE21-7DFC253833DF}" srcOrd="0" destOrd="0" parTransId="{96E031F0-2C82-45AC-8725-4DC437FB8997}" sibTransId="{4DD20764-9818-4B49-9B4A-5AE435F90A60}"/>
    <dgm:cxn modelId="{C9638429-AF4D-4CB0-8BA9-0478366B21D3}" srcId="{178933F4-2048-4DF0-BC40-A9DF332091EF}" destId="{A8B44A52-BA77-4759-8F24-D5942C6BD9AF}" srcOrd="0" destOrd="0" parTransId="{F8FD75F6-AE8C-40E2-91E9-6E5CDB72DDEB}" sibTransId="{76BFFE58-3BAF-4795-8A90-58B810C57D11}"/>
    <dgm:cxn modelId="{414A6769-3048-49BB-B95A-931848B4C806}" type="presOf" srcId="{A92DB3D0-2E48-4CEA-8D62-A79CA968EB45}" destId="{685F345F-D657-4B8A-86F8-32347E7B926E}" srcOrd="0" destOrd="0" presId="urn:microsoft.com/office/officeart/2005/8/layout/hierarchy3"/>
    <dgm:cxn modelId="{AAFCEA4E-2952-42B3-867F-EFD77CB263B9}" type="presOf" srcId="{178933F4-2048-4DF0-BC40-A9DF332091EF}" destId="{87FA5EB5-32FB-452D-8023-04845C0FB1AE}" srcOrd="0" destOrd="0" presId="urn:microsoft.com/office/officeart/2005/8/layout/hierarchy3"/>
    <dgm:cxn modelId="{8B62F39D-DC37-4875-B62C-D862752A8254}" type="presOf" srcId="{D800DA58-691C-417D-B993-AE433F37578A}" destId="{A9C93D9B-4ABE-46C7-8CD5-5E47CA53DE91}" srcOrd="0" destOrd="0" presId="urn:microsoft.com/office/officeart/2005/8/layout/hierarchy3"/>
    <dgm:cxn modelId="{920F90A1-ADBF-4BE7-BE16-B215CD630E2C}" srcId="{A8B44A52-BA77-4759-8F24-D5942C6BD9AF}" destId="{F86F79FE-7B9F-4FDA-82A0-337F1101BE5F}" srcOrd="2" destOrd="0" parTransId="{D800DA58-691C-417D-B993-AE433F37578A}" sibTransId="{AF203F3A-17CE-4722-8D07-EF7906776CC9}"/>
    <dgm:cxn modelId="{69442ABA-6A5C-4DF7-B9BC-2C913F1CB37B}" srcId="{A8B44A52-BA77-4759-8F24-D5942C6BD9AF}" destId="{3BFB7FE1-44C9-471C-A373-FBDB67385490}" srcOrd="1" destOrd="0" parTransId="{A92DB3D0-2E48-4CEA-8D62-A79CA968EB45}" sibTransId="{C131B5FF-E8A6-4C5F-9915-6336D0D93E8E}"/>
    <dgm:cxn modelId="{EA8413BE-BF69-4829-BFC5-3B3A601FA7AC}" type="presOf" srcId="{F86F79FE-7B9F-4FDA-82A0-337F1101BE5F}" destId="{08FFB056-74CF-48B8-8600-57C627F36F8B}" srcOrd="0" destOrd="0" presId="urn:microsoft.com/office/officeart/2005/8/layout/hierarchy3"/>
    <dgm:cxn modelId="{2573E9D6-AD7D-4FC2-B25B-F9105B16E059}" type="presOf" srcId="{9C3BDFB3-AC2C-4F1A-BE21-7DFC253833DF}" destId="{94741F07-74AB-4433-B4E4-E5C8C2134FAE}" srcOrd="0" destOrd="0" presId="urn:microsoft.com/office/officeart/2005/8/layout/hierarchy3"/>
    <dgm:cxn modelId="{F428BDF7-5248-4BF1-A1F2-DE61DFD56A82}" type="presOf" srcId="{96E031F0-2C82-45AC-8725-4DC437FB8997}" destId="{AC86D3E6-CBC8-4472-8BC4-B9E77DABD8D6}" srcOrd="0" destOrd="0" presId="urn:microsoft.com/office/officeart/2005/8/layout/hierarchy3"/>
    <dgm:cxn modelId="{C0409F38-160E-45A6-A5EC-40A196A8A86B}" type="presParOf" srcId="{87FA5EB5-32FB-452D-8023-04845C0FB1AE}" destId="{8487F6B8-ADBB-40B5-B6CF-C903FBED2681}" srcOrd="0" destOrd="0" presId="urn:microsoft.com/office/officeart/2005/8/layout/hierarchy3"/>
    <dgm:cxn modelId="{266C1F75-7F41-474F-864F-1584AF0543D7}" type="presParOf" srcId="{8487F6B8-ADBB-40B5-B6CF-C903FBED2681}" destId="{4F15ECD0-0109-4216-A066-256740627667}" srcOrd="0" destOrd="0" presId="urn:microsoft.com/office/officeart/2005/8/layout/hierarchy3"/>
    <dgm:cxn modelId="{FFF4FF34-6D86-4CD6-8313-2364DC15A7AA}" type="presParOf" srcId="{4F15ECD0-0109-4216-A066-256740627667}" destId="{C4144157-A0A6-4D8E-92A1-F7851770DC0E}" srcOrd="0" destOrd="0" presId="urn:microsoft.com/office/officeart/2005/8/layout/hierarchy3"/>
    <dgm:cxn modelId="{69B434FF-1E8E-4FF1-9CA9-23066157EE21}" type="presParOf" srcId="{4F15ECD0-0109-4216-A066-256740627667}" destId="{5CC43114-E198-480E-8CF0-E004089C7A2D}" srcOrd="1" destOrd="0" presId="urn:microsoft.com/office/officeart/2005/8/layout/hierarchy3"/>
    <dgm:cxn modelId="{0D5D3AAF-EBD6-4224-A2E9-60AFC7906F35}" type="presParOf" srcId="{8487F6B8-ADBB-40B5-B6CF-C903FBED2681}" destId="{CC997732-95E4-4ABE-BEF0-848961451289}" srcOrd="1" destOrd="0" presId="urn:microsoft.com/office/officeart/2005/8/layout/hierarchy3"/>
    <dgm:cxn modelId="{0D9CD1DC-DDBA-472C-B538-2BB7BFBFF85F}" type="presParOf" srcId="{CC997732-95E4-4ABE-BEF0-848961451289}" destId="{AC86D3E6-CBC8-4472-8BC4-B9E77DABD8D6}" srcOrd="0" destOrd="0" presId="urn:microsoft.com/office/officeart/2005/8/layout/hierarchy3"/>
    <dgm:cxn modelId="{65505001-03C1-463D-A5DB-6468FB0F4662}" type="presParOf" srcId="{CC997732-95E4-4ABE-BEF0-848961451289}" destId="{94741F07-74AB-4433-B4E4-E5C8C2134FAE}" srcOrd="1" destOrd="0" presId="urn:microsoft.com/office/officeart/2005/8/layout/hierarchy3"/>
    <dgm:cxn modelId="{A4B5F483-DDD6-4D89-8017-8A2C79560426}" type="presParOf" srcId="{CC997732-95E4-4ABE-BEF0-848961451289}" destId="{685F345F-D657-4B8A-86F8-32347E7B926E}" srcOrd="2" destOrd="0" presId="urn:microsoft.com/office/officeart/2005/8/layout/hierarchy3"/>
    <dgm:cxn modelId="{46A3796C-9F4F-4016-A608-5B247CB9732F}" type="presParOf" srcId="{CC997732-95E4-4ABE-BEF0-848961451289}" destId="{CE21FB36-1F79-4D58-B684-BCC847059A6A}" srcOrd="3" destOrd="0" presId="urn:microsoft.com/office/officeart/2005/8/layout/hierarchy3"/>
    <dgm:cxn modelId="{3954D7C2-D99D-4EFD-8AA4-4712D6A7E887}" type="presParOf" srcId="{CC997732-95E4-4ABE-BEF0-848961451289}" destId="{A9C93D9B-4ABE-46C7-8CD5-5E47CA53DE91}" srcOrd="4" destOrd="0" presId="urn:microsoft.com/office/officeart/2005/8/layout/hierarchy3"/>
    <dgm:cxn modelId="{4294474D-13FC-46FD-A54F-AF37B59011B5}" type="presParOf" srcId="{CC997732-95E4-4ABE-BEF0-848961451289}" destId="{08FFB056-74CF-48B8-8600-57C627F36F8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297FD-CD54-4BA4-8DC7-BEEC93766ECD}">
      <dsp:nvSpPr>
        <dsp:cNvPr id="0" name=""/>
        <dsp:cNvSpPr/>
      </dsp:nvSpPr>
      <dsp:spPr>
        <a:xfrm>
          <a:off x="637939" y="695115"/>
          <a:ext cx="2415144" cy="1207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Travail participatif</a:t>
          </a:r>
        </a:p>
      </dsp:txBody>
      <dsp:txXfrm>
        <a:off x="673308" y="730484"/>
        <a:ext cx="2344406" cy="1136834"/>
      </dsp:txXfrm>
    </dsp:sp>
    <dsp:sp modelId="{62802D23-A739-435E-960B-82A450334179}">
      <dsp:nvSpPr>
        <dsp:cNvPr id="0" name=""/>
        <dsp:cNvSpPr/>
      </dsp:nvSpPr>
      <dsp:spPr>
        <a:xfrm rot="19457599">
          <a:off x="2941260" y="909888"/>
          <a:ext cx="1189704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89704" y="418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6370" y="921981"/>
        <a:ext cx="59485" cy="59485"/>
      </dsp:txXfrm>
    </dsp:sp>
    <dsp:sp modelId="{87CA887D-2F77-4E2F-AB4E-933F8DCCDC20}">
      <dsp:nvSpPr>
        <dsp:cNvPr id="0" name=""/>
        <dsp:cNvSpPr/>
      </dsp:nvSpPr>
      <dsp:spPr>
        <a:xfrm>
          <a:off x="4019141" y="761"/>
          <a:ext cx="5974803" cy="1207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Un </a:t>
          </a:r>
          <a:r>
            <a:rPr lang="fr-FR" sz="2100" b="1" kern="1200" dirty="0">
              <a:latin typeface="Arial" panose="020B0604020202020204" pitchFamily="34" charset="0"/>
              <a:cs typeface="Arial" panose="020B0604020202020204" pitchFamily="34" charset="0"/>
            </a:rPr>
            <a:t>espace collaboratif, partagé</a:t>
          </a: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 et </a:t>
          </a:r>
          <a:r>
            <a:rPr lang="fr-FR" sz="2100" b="1" kern="1200" dirty="0">
              <a:latin typeface="Arial" panose="020B0604020202020204" pitchFamily="34" charset="0"/>
              <a:cs typeface="Arial" panose="020B0604020202020204" pitchFamily="34" charset="0"/>
            </a:rPr>
            <a:t>protégé</a:t>
          </a: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 sur l’intranet ou internet qui sert à partager des dossiers, des fichiers, des contacts, etc.</a:t>
          </a:r>
        </a:p>
      </dsp:txBody>
      <dsp:txXfrm>
        <a:off x="4054510" y="36130"/>
        <a:ext cx="5904065" cy="1136834"/>
      </dsp:txXfrm>
    </dsp:sp>
    <dsp:sp modelId="{6B1FCE01-BE40-4B16-AF99-93A31E88722D}">
      <dsp:nvSpPr>
        <dsp:cNvPr id="0" name=""/>
        <dsp:cNvSpPr/>
      </dsp:nvSpPr>
      <dsp:spPr>
        <a:xfrm rot="2142401">
          <a:off x="2941260" y="1604242"/>
          <a:ext cx="1189704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89704" y="418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6370" y="1616335"/>
        <a:ext cx="59485" cy="59485"/>
      </dsp:txXfrm>
    </dsp:sp>
    <dsp:sp modelId="{18DFB41B-FE92-437A-8403-EABB0345EFA2}">
      <dsp:nvSpPr>
        <dsp:cNvPr id="0" name=""/>
        <dsp:cNvSpPr/>
      </dsp:nvSpPr>
      <dsp:spPr>
        <a:xfrm>
          <a:off x="4019141" y="1389469"/>
          <a:ext cx="5974803" cy="1207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Des</a:t>
          </a:r>
          <a:r>
            <a:rPr lang="fr-FR" sz="2100" b="1" kern="1200" dirty="0">
              <a:latin typeface="Arial" panose="020B0604020202020204" pitchFamily="34" charset="0"/>
              <a:cs typeface="Arial" panose="020B0604020202020204" pitchFamily="34" charset="0"/>
            </a:rPr>
            <a:t> outils collaboratifs </a:t>
          </a:r>
          <a:r>
            <a:rPr lang="fr-FR" sz="2100" kern="1200" dirty="0">
              <a:latin typeface="Arial" panose="020B0604020202020204" pitchFamily="34" charset="0"/>
              <a:cs typeface="Arial" panose="020B0604020202020204" pitchFamily="34" charset="0"/>
            </a:rPr>
            <a:t>: agenda, contacts, logiciels, forum, messagerie, etc.</a:t>
          </a:r>
        </a:p>
      </dsp:txBody>
      <dsp:txXfrm>
        <a:off x="4054510" y="1424838"/>
        <a:ext cx="5904065" cy="1136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44157-A0A6-4D8E-92A1-F7851770DC0E}">
      <dsp:nvSpPr>
        <dsp:cNvPr id="0" name=""/>
        <dsp:cNvSpPr/>
      </dsp:nvSpPr>
      <dsp:spPr>
        <a:xfrm>
          <a:off x="652562" y="47694"/>
          <a:ext cx="4725364" cy="742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latin typeface="Arial" panose="020B0604020202020204" pitchFamily="34" charset="0"/>
              <a:ea typeface="Calibri" panose="020F0502020204030204" pitchFamily="34" charset="0"/>
            </a:rPr>
            <a:t>Espaces partagés  et outils collaboratifs </a:t>
          </a:r>
          <a:endParaRPr lang="fr-FR" sz="2300" kern="1200" dirty="0"/>
        </a:p>
      </dsp:txBody>
      <dsp:txXfrm>
        <a:off x="674296" y="69428"/>
        <a:ext cx="4681896" cy="698587"/>
      </dsp:txXfrm>
    </dsp:sp>
    <dsp:sp modelId="{AC86D3E6-CBC8-4472-8BC4-B9E77DABD8D6}">
      <dsp:nvSpPr>
        <dsp:cNvPr id="0" name=""/>
        <dsp:cNvSpPr/>
      </dsp:nvSpPr>
      <dsp:spPr>
        <a:xfrm>
          <a:off x="1125099" y="789749"/>
          <a:ext cx="501001" cy="509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102"/>
              </a:lnTo>
              <a:lnTo>
                <a:pt x="501001" y="509102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41F07-74AB-4433-B4E4-E5C8C2134FAE}">
      <dsp:nvSpPr>
        <dsp:cNvPr id="0" name=""/>
        <dsp:cNvSpPr/>
      </dsp:nvSpPr>
      <dsp:spPr>
        <a:xfrm>
          <a:off x="1626101" y="927824"/>
          <a:ext cx="7466051" cy="742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</a:rPr>
            <a:t>Facilitent le 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</a:rPr>
            <a:t>partage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</a:rPr>
            <a:t> de données </a:t>
          </a:r>
        </a:p>
      </dsp:txBody>
      <dsp:txXfrm>
        <a:off x="1647835" y="949558"/>
        <a:ext cx="7422583" cy="698587"/>
      </dsp:txXfrm>
    </dsp:sp>
    <dsp:sp modelId="{685F345F-D657-4B8A-86F8-32347E7B926E}">
      <dsp:nvSpPr>
        <dsp:cNvPr id="0" name=""/>
        <dsp:cNvSpPr/>
      </dsp:nvSpPr>
      <dsp:spPr>
        <a:xfrm>
          <a:off x="1125099" y="789749"/>
          <a:ext cx="501001" cy="1436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671"/>
              </a:lnTo>
              <a:lnTo>
                <a:pt x="501001" y="1436671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1FB36-1F79-4D58-B684-BCC847059A6A}">
      <dsp:nvSpPr>
        <dsp:cNvPr id="0" name=""/>
        <dsp:cNvSpPr/>
      </dsp:nvSpPr>
      <dsp:spPr>
        <a:xfrm>
          <a:off x="1626101" y="1855393"/>
          <a:ext cx="7466051" cy="742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677407"/>
              <a:satOff val="-3316"/>
              <a:lumOff val="186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ea typeface="Calibri" panose="020F0502020204030204" pitchFamily="34" charset="0"/>
            </a:rPr>
            <a:t>Facilitent la</a:t>
          </a:r>
          <a:r>
            <a:rPr lang="fr-FR" sz="2000" b="1" kern="1200">
              <a:latin typeface="Arial" panose="020B0604020202020204" pitchFamily="34" charset="0"/>
              <a:ea typeface="Calibri" panose="020F0502020204030204" pitchFamily="34" charset="0"/>
            </a:rPr>
            <a:t> prise de décision</a:t>
          </a:r>
          <a:r>
            <a:rPr lang="fr-FR" sz="2000" kern="1200">
              <a:latin typeface="Arial" panose="020B0604020202020204" pitchFamily="34" charset="0"/>
              <a:ea typeface="Calibri" panose="020F0502020204030204" pitchFamily="34" charset="0"/>
            </a:rPr>
            <a:t> </a:t>
          </a:r>
          <a:endParaRPr lang="fr-FR" sz="2000" kern="1200" dirty="0">
            <a:latin typeface="Arial" panose="020B0604020202020204" pitchFamily="34" charset="0"/>
            <a:ea typeface="Calibri" panose="020F0502020204030204" pitchFamily="34" charset="0"/>
          </a:endParaRPr>
        </a:p>
      </dsp:txBody>
      <dsp:txXfrm>
        <a:off x="1647835" y="1877127"/>
        <a:ext cx="7422583" cy="698587"/>
      </dsp:txXfrm>
    </dsp:sp>
    <dsp:sp modelId="{A9C93D9B-4ABE-46C7-8CD5-5E47CA53DE91}">
      <dsp:nvSpPr>
        <dsp:cNvPr id="0" name=""/>
        <dsp:cNvSpPr/>
      </dsp:nvSpPr>
      <dsp:spPr>
        <a:xfrm>
          <a:off x="1125099" y="789749"/>
          <a:ext cx="501001" cy="2364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4240"/>
              </a:lnTo>
              <a:lnTo>
                <a:pt x="501001" y="236424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FB056-74CF-48B8-8600-57C627F36F8B}">
      <dsp:nvSpPr>
        <dsp:cNvPr id="0" name=""/>
        <dsp:cNvSpPr/>
      </dsp:nvSpPr>
      <dsp:spPr>
        <a:xfrm>
          <a:off x="1626101" y="2782962"/>
          <a:ext cx="7466051" cy="742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1354814"/>
              <a:satOff val="-6632"/>
              <a:lumOff val="372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</a:rPr>
            <a:t>Facilitent la 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</a:rPr>
            <a:t>production de travaux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</a:rPr>
            <a:t> collaboratifs </a:t>
          </a:r>
        </a:p>
      </dsp:txBody>
      <dsp:txXfrm>
        <a:off x="1647835" y="2804696"/>
        <a:ext cx="7422583" cy="698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9271" y="990658"/>
            <a:ext cx="11253457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Les groupe de travail</a:t>
            </a:r>
          </a:p>
          <a:p>
            <a:pPr>
              <a:spcBef>
                <a:spcPts val="2400"/>
              </a:spcBef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travail collaboratif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est un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travail de groupe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qui s’organise autour d’un projet, d’un objectif commun, dans une organisation : entreprise, école, université, administration, etc.</a:t>
            </a:r>
          </a:p>
          <a:p>
            <a:pPr>
              <a:spcBef>
                <a:spcPts val="1200"/>
              </a:spcBef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Pour fonctionner un groupe à besoin de deux éléments : un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espace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partagé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outils collaboratifs.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474288045"/>
              </p:ext>
            </p:extLst>
          </p:nvPr>
        </p:nvGraphicFramePr>
        <p:xfrm>
          <a:off x="638725" y="3269539"/>
          <a:ext cx="10631884" cy="2597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7F0BA43B-6639-4A7C-9A39-6D313C53620C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professionnelles : Outlook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Gérer les groupes et listes de diffusion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64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96332" y="1123081"/>
            <a:ext cx="11108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1. Groupe de travail</a:t>
            </a:r>
          </a:p>
        </p:txBody>
      </p:sp>
      <p:sp>
        <p:nvSpPr>
          <p:cNvPr id="4" name="Rectangle 3"/>
          <p:cNvSpPr/>
          <p:nvPr/>
        </p:nvSpPr>
        <p:spPr>
          <a:xfrm>
            <a:off x="296332" y="5330735"/>
            <a:ext cx="112776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Les règles de fonctionnement du groupe sont souvent définies dans une charte du groupe.</a:t>
            </a:r>
            <a:endParaRPr lang="fr-FR" sz="2400" b="1" dirty="0">
              <a:solidFill>
                <a:srgbClr val="00B0F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961015730"/>
              </p:ext>
            </p:extLst>
          </p:nvPr>
        </p:nvGraphicFramePr>
        <p:xfrm>
          <a:off x="1021819" y="1944193"/>
          <a:ext cx="9773181" cy="3525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EF82676E-57C7-4A2A-A34D-2A6F6DA948C1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professionnelles : Outlook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Gérer les groupes et listes de diffusion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6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5665" y="1479603"/>
            <a:ext cx="11108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1. Groupe de travail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322606"/>
            <a:ext cx="10634133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C’est une liste des </a:t>
            </a:r>
            <a:r>
              <a:rPr lang="fr-FR" sz="2400" b="1"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adresses méls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des membres d’un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</a:rPr>
              <a:t> groupe : service entreprise, classe... 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</a:rPr>
              <a:t>Elle est privée (propriétaire) et seul l’administrateur ou les membres du groupe peuvent l’utiliser en fonctions des droits qui leurs sont alloués. 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</a:rPr>
              <a:t>Elle permet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d’automatiser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</a:rPr>
              <a:t>la diffusion d’informations, de messages ou de fichiers auprès de ses membres par l’envoi de courriels ou de lettres d'information (newsletters). 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</a:rPr>
              <a:t>Elle n’est pas interactive et son utilisation en mode asynchrone (différé) la rend peu collaborative.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7343764-8325-4B07-AFB5-8E1071652EDC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professionnelles : Outlook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Gérer les groupes et listes de diffusion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86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32109" y="1206961"/>
            <a:ext cx="11108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2. Création et mise à jour d’un carnet d’adresses</a:t>
            </a:r>
            <a:endParaRPr lang="fr-FR" sz="280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7343764-8325-4B07-AFB5-8E1071652EDC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professionnelles : Outlook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Gérer les groupes et listes de diffusion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3CB8E8-9BF5-4BD2-B540-64176F09B567}"/>
              </a:ext>
            </a:extLst>
          </p:cNvPr>
          <p:cNvSpPr/>
          <p:nvPr/>
        </p:nvSpPr>
        <p:spPr>
          <a:xfrm>
            <a:off x="838899" y="1982808"/>
            <a:ext cx="1007937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d’enregistrer les noms des contacts sous forme de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 d’adresses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contacts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diffusion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faciliter les recherches et les envois d’informations.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sont gérées par les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logiciels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messagerie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Outlook, Thunderbird, Opéra ou par les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fonctionnalités du Webmail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listes de contacts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peuvent être organisée en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groupes,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qui rend plus facile les envois de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méls groupés.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100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90164" y="1114682"/>
            <a:ext cx="11108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2. Création et mise à jour d’un carnet d’adresses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7343764-8325-4B07-AFB5-8E1071652EDC}"/>
              </a:ext>
            </a:extLst>
          </p:cNvPr>
          <p:cNvSpPr txBox="1">
            <a:spLocks/>
          </p:cNvSpPr>
          <p:nvPr/>
        </p:nvSpPr>
        <p:spPr>
          <a:xfrm>
            <a:off x="0" y="-12496"/>
            <a:ext cx="10795000" cy="8178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10 – Utiliser une messagerie professionnelles : Outlook</a:t>
            </a:r>
          </a:p>
          <a:p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Gérer les groupes et listes de diffusion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3CB8E8-9BF5-4BD2-B540-64176F09B567}"/>
              </a:ext>
            </a:extLst>
          </p:cNvPr>
          <p:cNvSpPr/>
          <p:nvPr/>
        </p:nvSpPr>
        <p:spPr>
          <a:xfrm>
            <a:off x="432109" y="1688362"/>
            <a:ext cx="10935050" cy="4362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carnet d’adresses peut être alimenté :</a:t>
            </a:r>
          </a:p>
          <a:p>
            <a:pPr marL="342900" lvl="0" indent="-342900" algn="just" fontAlgn="ctr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manuellement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 une saisie au clavier des nouvelles adresses ;</a:t>
            </a:r>
          </a:p>
          <a:p>
            <a:pPr marL="342900" lvl="0" indent="-342900" algn="just" fontAlgn="ctr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automatiquement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un simple cliqué droit sur l’adresse à ajouter ou en paramétrant l’application pour qu’elle enregistre automatiquement les adresses de toute personne qui vous contacte ;</a:t>
            </a:r>
          </a:p>
          <a:p>
            <a:pPr marL="342900" lvl="0" indent="-342900" algn="just" fontAlgn="ctr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importation</a:t>
            </a:r>
            <a:r>
              <a:rPr lang="fr-FR" sz="20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listes de contacts à partir d’un fichier ou d’un réseau. Dans ce cas, il est conseillé d’utiliser les formats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LDIF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CSV 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dont les séparateurs sont normalisés et reconnus par toutes les applications. (Le format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vCard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 un format normalisé d’organisation des données pour les cartes de visite).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annuaires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électroniques sont parfois utilisés pour rendre accessible la liste de contacts de leurs membres.</a:t>
            </a:r>
            <a:r>
              <a:rPr lang="fr-FR" sz="2000" b="1" dirty="0">
                <a:solidFill>
                  <a:srgbClr val="00008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 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Attention la diffusion d’une liste de contacts doit respecter les règles de la RGPD</a:t>
            </a:r>
            <a:endParaRPr lang="fr-FR" sz="20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34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196</TotalTime>
  <Words>365</Words>
  <Application>Microsoft Office PowerPoint</Application>
  <PresentationFormat>Grand écran</PresentationFormat>
  <Paragraphs>39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32</cp:revision>
  <dcterms:created xsi:type="dcterms:W3CDTF">2014-01-16T23:14:09Z</dcterms:created>
  <dcterms:modified xsi:type="dcterms:W3CDTF">2019-09-19T20:47:17Z</dcterms:modified>
</cp:coreProperties>
</file>