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2812-CC26-A445-B6FB-0F9D7B0EB262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A0E3D-7C8B-934E-BCCF-A7718AEBF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31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777497" y="67055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265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9 </a:t>
            </a:r>
            <a:r>
              <a:rPr lang="fr-FR" sz="3200" b="1">
                <a:solidFill>
                  <a:srgbClr val="FFFF00"/>
                </a:solidFill>
              </a:rPr>
              <a:t>– Les </a:t>
            </a:r>
            <a:r>
              <a:rPr lang="fr-FR" sz="3200" b="1" dirty="0">
                <a:solidFill>
                  <a:srgbClr val="FFFF00"/>
                </a:solidFill>
              </a:rPr>
              <a:t>formulaires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6533"/>
            <a:ext cx="88070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 Créer un formulaire Word ou Writer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338667" y="1640114"/>
            <a:ext cx="61806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majorité des formulaires sont créés à partir de texteurs car ces applications permettent de réaliser des mises en forme agréables à partir des applications les plus utilisées et les plus connues du marché.</a:t>
            </a:r>
          </a:p>
        </p:txBody>
      </p:sp>
      <p:pic>
        <p:nvPicPr>
          <p:cNvPr id="6" name="Imag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" t="26359" r="3149"/>
          <a:stretch/>
        </p:blipFill>
        <p:spPr bwMode="auto">
          <a:xfrm>
            <a:off x="6587067" y="1164020"/>
            <a:ext cx="5427134" cy="33063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38667" y="4592687"/>
            <a:ext cx="1161626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formulaires posent des problèmes d’intégration avec les bases de données. Il faut recourir à une macro-commande de récupération des données. Sans quoi les données doivent être ressaisies manuellement dans la base de données.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formulaires complétés sont en général enregistrés dans un dossier de sauvegarde.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229</TotalTime>
  <Words>99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Chap. 9 – Les formulaires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2025-04-17T13:08:25Z</dcterms:modified>
</cp:coreProperties>
</file>