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1FEFC-7F78-4C83-AB7D-47C15E153C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BF2876-12B1-42E4-B057-37ED626C1629}">
      <dgm:prSet phldrT="[Texte]" custT="1"/>
      <dgm:spPr/>
      <dgm:t>
        <a:bodyPr/>
        <a:lstStyle/>
        <a:p>
          <a:r>
            <a:rPr lang="fr-FR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Sources de formulaires</a:t>
          </a:r>
          <a:endParaRPr lang="fr-FR" sz="2800" dirty="0">
            <a:solidFill>
              <a:schemeClr val="bg1"/>
            </a:solidFill>
          </a:endParaRPr>
        </a:p>
      </dgm:t>
    </dgm:pt>
    <dgm:pt modelId="{31C6D675-DD7A-4AB1-A9B3-E15107A6F98B}" type="parTrans" cxnId="{BACBA8DF-4A43-47A3-92E6-47236C2BF292}">
      <dgm:prSet/>
      <dgm:spPr/>
      <dgm:t>
        <a:bodyPr/>
        <a:lstStyle/>
        <a:p>
          <a:endParaRPr lang="fr-FR"/>
        </a:p>
      </dgm:t>
    </dgm:pt>
    <dgm:pt modelId="{EC60B877-90CD-47C0-84C1-992649EBA1E5}" type="sibTrans" cxnId="{BACBA8DF-4A43-47A3-92E6-47236C2BF292}">
      <dgm:prSet/>
      <dgm:spPr/>
      <dgm:t>
        <a:bodyPr/>
        <a:lstStyle/>
        <a:p>
          <a:endParaRPr lang="fr-FR"/>
        </a:p>
      </dgm:t>
    </dgm:pt>
    <dgm:pt modelId="{DC3B23D6-9233-4B42-A4FC-B1A165555C7B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Texteur (Word, Writer, etc.)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ils offrent une grande souplesse de mise en page et une présentation soignée. Mais ils ne sont pas connectés à une base de données.</a:t>
          </a:r>
          <a:endParaRPr lang="fr-FR" sz="20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EB27F-51CD-4631-9ADA-F8484744C42E}" type="parTrans" cxnId="{DF2BDDBE-1A47-48A4-BFBE-E6B3B889B103}">
      <dgm:prSet/>
      <dgm:spPr/>
      <dgm:t>
        <a:bodyPr/>
        <a:lstStyle/>
        <a:p>
          <a:endParaRPr lang="fr-FR"/>
        </a:p>
      </dgm:t>
    </dgm:pt>
    <dgm:pt modelId="{A88980E2-DD12-420F-975C-5431F9FA4F32}" type="sibTrans" cxnId="{DF2BDDBE-1A47-48A4-BFBE-E6B3B889B103}">
      <dgm:prSet/>
      <dgm:spPr/>
      <dgm:t>
        <a:bodyPr/>
        <a:lstStyle/>
        <a:p>
          <a:endParaRPr lang="fr-FR"/>
        </a:p>
      </dgm:t>
    </dgm:pt>
    <dgm:pt modelId="{2565047F-6B12-41B7-8341-2C1EFBFC0B60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SGBDR (Systèmes de gestion de bases de données relationnelles)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les formulaires sont directement synchronisés à la base de données, mais leur déploiement auprès d'utilisateurs externes peut poser des difficultés</a:t>
          </a:r>
          <a:endParaRPr lang="fr-FR" sz="20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B4D82-4886-451C-B301-F91F39A1C570}" type="parTrans" cxnId="{9793942C-1382-4B9C-B89A-C931B971F54B}">
      <dgm:prSet/>
      <dgm:spPr/>
      <dgm:t>
        <a:bodyPr/>
        <a:lstStyle/>
        <a:p>
          <a:endParaRPr lang="fr-FR"/>
        </a:p>
      </dgm:t>
    </dgm:pt>
    <dgm:pt modelId="{A4BC4464-77B8-4153-8701-4D0B9B59C180}" type="sibTrans" cxnId="{9793942C-1382-4B9C-B89A-C931B971F54B}">
      <dgm:prSet/>
      <dgm:spPr/>
      <dgm:t>
        <a:bodyPr/>
        <a:lstStyle/>
        <a:p>
          <a:endParaRPr lang="fr-FR"/>
        </a:p>
      </dgm:t>
    </dgm:pt>
    <dgm:pt modelId="{2346B617-037B-490A-841E-EF6BF07EAA88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Tableur (Excel, Calc, etc.)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permet des formulaires synchronisés aux sources de données. Mais leur ergonomie restent limitées pour des usages intensifs.</a:t>
          </a:r>
          <a:endParaRPr lang="fr-FR" sz="20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7C89F-2EBF-4CD3-A1E5-5996B38F5D2A}" type="parTrans" cxnId="{A7ECABE4-617D-4319-AA51-52C001618826}">
      <dgm:prSet/>
      <dgm:spPr/>
      <dgm:t>
        <a:bodyPr/>
        <a:lstStyle/>
        <a:p>
          <a:endParaRPr lang="fr-FR"/>
        </a:p>
      </dgm:t>
    </dgm:pt>
    <dgm:pt modelId="{B5632AE0-CC0B-4994-B05B-ABCA0A1F8A1C}" type="sibTrans" cxnId="{A7ECABE4-617D-4319-AA51-52C001618826}">
      <dgm:prSet/>
      <dgm:spPr/>
      <dgm:t>
        <a:bodyPr/>
        <a:lstStyle/>
        <a:p>
          <a:endParaRPr lang="fr-FR"/>
        </a:p>
      </dgm:t>
    </dgm:pt>
    <dgm:pt modelId="{6B3BB19F-7908-4DEB-ABD1-7003F2CECED0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Applications en ligne (Google Forms, Microsoft Forms)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Elles permettent de créer et de gérer facilement des formulaires à distance, mais leur intégration avec les bases de données internes de l’entreprise reste souvent limitée.</a:t>
          </a:r>
          <a:endParaRPr lang="fr-FR" sz="20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AE0C0-8BF1-451E-A7FA-EDFEA0A9CDF5}" type="parTrans" cxnId="{7557B679-B7EA-4430-8F75-C6AD71E36DA9}">
      <dgm:prSet/>
      <dgm:spPr/>
      <dgm:t>
        <a:bodyPr/>
        <a:lstStyle/>
        <a:p>
          <a:endParaRPr lang="fr-FR"/>
        </a:p>
      </dgm:t>
    </dgm:pt>
    <dgm:pt modelId="{ED12466C-2E98-4651-92CA-3DDA7B123D69}" type="sibTrans" cxnId="{7557B679-B7EA-4430-8F75-C6AD71E36DA9}">
      <dgm:prSet/>
      <dgm:spPr/>
      <dgm:t>
        <a:bodyPr/>
        <a:lstStyle/>
        <a:p>
          <a:endParaRPr lang="fr-FR"/>
        </a:p>
      </dgm:t>
    </dgm:pt>
    <dgm:pt modelId="{6B06BF38-2276-4581-B61A-4B234F8AF8B2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Applications cloud spécialisées (« tout-en-un »)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ces plateformes </a:t>
          </a:r>
          <a:r>
            <a:rPr lang="fr-FR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fr-FR" sz="2000" i="1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Weezevent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fr-FR" sz="2000" i="1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Eventbrite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ou </a:t>
          </a:r>
          <a:r>
            <a:rPr lang="fr-FR" sz="2000" i="1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HelloAsso</a:t>
          </a:r>
          <a:r>
            <a:rPr lang="fr-FR" sz="2000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…)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offrent des solutions clé en main mais </a:t>
          </a:r>
          <a:r>
            <a:rPr lang="fr-FR" sz="20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elles concernent des </a:t>
          </a:r>
          <a:r>
            <a: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contextes spécifiques.</a:t>
          </a:r>
          <a:endParaRPr lang="fr-FR" sz="20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1289C-C3BF-4F73-9AF6-77BA538A031D}" type="parTrans" cxnId="{9F9983C4-BD46-4FC3-983C-A6C35174C7E1}">
      <dgm:prSet/>
      <dgm:spPr/>
      <dgm:t>
        <a:bodyPr/>
        <a:lstStyle/>
        <a:p>
          <a:endParaRPr lang="fr-FR"/>
        </a:p>
      </dgm:t>
    </dgm:pt>
    <dgm:pt modelId="{BD0306ED-259A-4618-9ED9-B789A27BB3B9}" type="sibTrans" cxnId="{9F9983C4-BD46-4FC3-983C-A6C35174C7E1}">
      <dgm:prSet/>
      <dgm:spPr/>
      <dgm:t>
        <a:bodyPr/>
        <a:lstStyle/>
        <a:p>
          <a:endParaRPr lang="fr-FR"/>
        </a:p>
      </dgm:t>
    </dgm:pt>
    <dgm:pt modelId="{EC644E2F-A43F-423F-A304-0240B79E1692}" type="pres">
      <dgm:prSet presAssocID="{3491FEFC-7F78-4C83-AB7D-47C15E153C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8C25D4-8A37-4689-ACC0-010826DD6B1C}" type="pres">
      <dgm:prSet presAssocID="{47BF2876-12B1-42E4-B057-37ED626C1629}" presName="root1" presStyleCnt="0"/>
      <dgm:spPr/>
    </dgm:pt>
    <dgm:pt modelId="{8F1BC329-553A-4E3E-8983-3A696255C980}" type="pres">
      <dgm:prSet presAssocID="{47BF2876-12B1-42E4-B057-37ED626C1629}" presName="LevelOneTextNode" presStyleLbl="node0" presStyleIdx="0" presStyleCnt="1" custScaleX="74852">
        <dgm:presLayoutVars>
          <dgm:chPref val="3"/>
        </dgm:presLayoutVars>
      </dgm:prSet>
      <dgm:spPr/>
    </dgm:pt>
    <dgm:pt modelId="{4DE0BCA9-31F7-4C57-8A27-FF636942B44C}" type="pres">
      <dgm:prSet presAssocID="{47BF2876-12B1-42E4-B057-37ED626C1629}" presName="level2hierChild" presStyleCnt="0"/>
      <dgm:spPr/>
    </dgm:pt>
    <dgm:pt modelId="{8AD5BFEE-504E-4C64-B0D9-79F14AE5F103}" type="pres">
      <dgm:prSet presAssocID="{588EB27F-51CD-4631-9ADA-F8484744C42E}" presName="conn2-1" presStyleLbl="parChTrans1D2" presStyleIdx="0" presStyleCnt="5"/>
      <dgm:spPr/>
    </dgm:pt>
    <dgm:pt modelId="{43DEBF5D-E0DE-4CBA-B323-C32887A411EB}" type="pres">
      <dgm:prSet presAssocID="{588EB27F-51CD-4631-9ADA-F8484744C42E}" presName="connTx" presStyleLbl="parChTrans1D2" presStyleIdx="0" presStyleCnt="5"/>
      <dgm:spPr/>
    </dgm:pt>
    <dgm:pt modelId="{D7066BB9-6704-4AA5-A88F-193C89624224}" type="pres">
      <dgm:prSet presAssocID="{DC3B23D6-9233-4B42-A4FC-B1A165555C7B}" presName="root2" presStyleCnt="0"/>
      <dgm:spPr/>
    </dgm:pt>
    <dgm:pt modelId="{8B9DF721-D891-4B29-82E2-3565EF73B304}" type="pres">
      <dgm:prSet presAssocID="{DC3B23D6-9233-4B42-A4FC-B1A165555C7B}" presName="LevelTwoTextNode" presStyleLbl="node2" presStyleIdx="0" presStyleCnt="5" custScaleX="335625" custScaleY="76856">
        <dgm:presLayoutVars>
          <dgm:chPref val="3"/>
        </dgm:presLayoutVars>
      </dgm:prSet>
      <dgm:spPr/>
    </dgm:pt>
    <dgm:pt modelId="{77FEE238-E0DA-49CE-8F4F-1535281D1C4B}" type="pres">
      <dgm:prSet presAssocID="{DC3B23D6-9233-4B42-A4FC-B1A165555C7B}" presName="level3hierChild" presStyleCnt="0"/>
      <dgm:spPr/>
    </dgm:pt>
    <dgm:pt modelId="{497C1110-DC99-47A0-B567-D2502E13A8C3}" type="pres">
      <dgm:prSet presAssocID="{A83B4D82-4886-451C-B301-F91F39A1C570}" presName="conn2-1" presStyleLbl="parChTrans1D2" presStyleIdx="1" presStyleCnt="5"/>
      <dgm:spPr/>
    </dgm:pt>
    <dgm:pt modelId="{E6322284-BD68-467A-9C60-FC2A97C0B131}" type="pres">
      <dgm:prSet presAssocID="{A83B4D82-4886-451C-B301-F91F39A1C570}" presName="connTx" presStyleLbl="parChTrans1D2" presStyleIdx="1" presStyleCnt="5"/>
      <dgm:spPr/>
    </dgm:pt>
    <dgm:pt modelId="{9660A7FE-79CF-426A-8C10-548F6F379C41}" type="pres">
      <dgm:prSet presAssocID="{2565047F-6B12-41B7-8341-2C1EFBFC0B60}" presName="root2" presStyleCnt="0"/>
      <dgm:spPr/>
    </dgm:pt>
    <dgm:pt modelId="{7A45DD23-15B3-49CB-A288-D1707557ABF6}" type="pres">
      <dgm:prSet presAssocID="{2565047F-6B12-41B7-8341-2C1EFBFC0B60}" presName="LevelTwoTextNode" presStyleLbl="node2" presStyleIdx="1" presStyleCnt="5" custScaleX="335625">
        <dgm:presLayoutVars>
          <dgm:chPref val="3"/>
        </dgm:presLayoutVars>
      </dgm:prSet>
      <dgm:spPr/>
    </dgm:pt>
    <dgm:pt modelId="{AA44D92F-7573-4226-90B7-BDD9960FB46F}" type="pres">
      <dgm:prSet presAssocID="{2565047F-6B12-41B7-8341-2C1EFBFC0B60}" presName="level3hierChild" presStyleCnt="0"/>
      <dgm:spPr/>
    </dgm:pt>
    <dgm:pt modelId="{7EC5D043-159F-4654-90A4-6EFB3F464FE7}" type="pres">
      <dgm:prSet presAssocID="{B7F7C89F-2EBF-4CD3-A1E5-5996B38F5D2A}" presName="conn2-1" presStyleLbl="parChTrans1D2" presStyleIdx="2" presStyleCnt="5"/>
      <dgm:spPr/>
    </dgm:pt>
    <dgm:pt modelId="{115FF309-2782-4563-A3B6-6C38AFEC3468}" type="pres">
      <dgm:prSet presAssocID="{B7F7C89F-2EBF-4CD3-A1E5-5996B38F5D2A}" presName="connTx" presStyleLbl="parChTrans1D2" presStyleIdx="2" presStyleCnt="5"/>
      <dgm:spPr/>
    </dgm:pt>
    <dgm:pt modelId="{FAB7BBFD-9510-4EC5-AB53-333C58FD16EE}" type="pres">
      <dgm:prSet presAssocID="{2346B617-037B-490A-841E-EF6BF07EAA88}" presName="root2" presStyleCnt="0"/>
      <dgm:spPr/>
    </dgm:pt>
    <dgm:pt modelId="{85D6359A-0142-4DA0-8C59-FD4029826C9E}" type="pres">
      <dgm:prSet presAssocID="{2346B617-037B-490A-841E-EF6BF07EAA88}" presName="LevelTwoTextNode" presStyleLbl="node2" presStyleIdx="2" presStyleCnt="5" custScaleX="335625" custScaleY="80488">
        <dgm:presLayoutVars>
          <dgm:chPref val="3"/>
        </dgm:presLayoutVars>
      </dgm:prSet>
      <dgm:spPr/>
    </dgm:pt>
    <dgm:pt modelId="{A3CCAFC3-3734-47C9-A8F8-6B6D5A1BF9AA}" type="pres">
      <dgm:prSet presAssocID="{2346B617-037B-490A-841E-EF6BF07EAA88}" presName="level3hierChild" presStyleCnt="0"/>
      <dgm:spPr/>
    </dgm:pt>
    <dgm:pt modelId="{73EBF399-46DE-46FA-9766-0CCCEE313141}" type="pres">
      <dgm:prSet presAssocID="{1AEAE0C0-8BF1-451E-A7FA-EDFEA0A9CDF5}" presName="conn2-1" presStyleLbl="parChTrans1D2" presStyleIdx="3" presStyleCnt="5"/>
      <dgm:spPr/>
    </dgm:pt>
    <dgm:pt modelId="{EF08155F-2A4A-477B-BB1D-A75FC7295DBF}" type="pres">
      <dgm:prSet presAssocID="{1AEAE0C0-8BF1-451E-A7FA-EDFEA0A9CDF5}" presName="connTx" presStyleLbl="parChTrans1D2" presStyleIdx="3" presStyleCnt="5"/>
      <dgm:spPr/>
    </dgm:pt>
    <dgm:pt modelId="{6619B4F4-44DD-4701-BFE0-6C035C6CA03A}" type="pres">
      <dgm:prSet presAssocID="{6B3BB19F-7908-4DEB-ABD1-7003F2CECED0}" presName="root2" presStyleCnt="0"/>
      <dgm:spPr/>
    </dgm:pt>
    <dgm:pt modelId="{45AC92D3-B526-4965-9A60-DB15F285F58D}" type="pres">
      <dgm:prSet presAssocID="{6B3BB19F-7908-4DEB-ABD1-7003F2CECED0}" presName="LevelTwoTextNode" presStyleLbl="node2" presStyleIdx="3" presStyleCnt="5" custScaleX="335625">
        <dgm:presLayoutVars>
          <dgm:chPref val="3"/>
        </dgm:presLayoutVars>
      </dgm:prSet>
      <dgm:spPr/>
    </dgm:pt>
    <dgm:pt modelId="{798C8F01-F218-4800-9BDF-9F4F066C246A}" type="pres">
      <dgm:prSet presAssocID="{6B3BB19F-7908-4DEB-ABD1-7003F2CECED0}" presName="level3hierChild" presStyleCnt="0"/>
      <dgm:spPr/>
    </dgm:pt>
    <dgm:pt modelId="{B3153977-A043-4894-916B-FE62F5320B52}" type="pres">
      <dgm:prSet presAssocID="{B371289C-C3BF-4F73-9AF6-77BA538A031D}" presName="conn2-1" presStyleLbl="parChTrans1D2" presStyleIdx="4" presStyleCnt="5"/>
      <dgm:spPr/>
    </dgm:pt>
    <dgm:pt modelId="{D5D438B6-5DB7-4203-BAA3-106A922019A8}" type="pres">
      <dgm:prSet presAssocID="{B371289C-C3BF-4F73-9AF6-77BA538A031D}" presName="connTx" presStyleLbl="parChTrans1D2" presStyleIdx="4" presStyleCnt="5"/>
      <dgm:spPr/>
    </dgm:pt>
    <dgm:pt modelId="{6C018721-B8ED-4BA5-BB8C-C3C08062CE4D}" type="pres">
      <dgm:prSet presAssocID="{6B06BF38-2276-4581-B61A-4B234F8AF8B2}" presName="root2" presStyleCnt="0"/>
      <dgm:spPr/>
    </dgm:pt>
    <dgm:pt modelId="{EA8CCE0C-EE6A-4DA8-A4BB-AD910FF28397}" type="pres">
      <dgm:prSet presAssocID="{6B06BF38-2276-4581-B61A-4B234F8AF8B2}" presName="LevelTwoTextNode" presStyleLbl="node2" presStyleIdx="4" presStyleCnt="5" custScaleX="335625">
        <dgm:presLayoutVars>
          <dgm:chPref val="3"/>
        </dgm:presLayoutVars>
      </dgm:prSet>
      <dgm:spPr/>
    </dgm:pt>
    <dgm:pt modelId="{2066D514-1D3E-44B3-A033-9E8F0F8CC27D}" type="pres">
      <dgm:prSet presAssocID="{6B06BF38-2276-4581-B61A-4B234F8AF8B2}" presName="level3hierChild" presStyleCnt="0"/>
      <dgm:spPr/>
    </dgm:pt>
  </dgm:ptLst>
  <dgm:cxnLst>
    <dgm:cxn modelId="{F446A804-D213-4074-B0F7-643EB385125F}" type="presOf" srcId="{6B3BB19F-7908-4DEB-ABD1-7003F2CECED0}" destId="{45AC92D3-B526-4965-9A60-DB15F285F58D}" srcOrd="0" destOrd="0" presId="urn:microsoft.com/office/officeart/2008/layout/HorizontalMultiLevelHierarchy"/>
    <dgm:cxn modelId="{AA1B9713-6130-4E7B-8585-58FE279C98E3}" type="presOf" srcId="{B371289C-C3BF-4F73-9AF6-77BA538A031D}" destId="{D5D438B6-5DB7-4203-BAA3-106A922019A8}" srcOrd="1" destOrd="0" presId="urn:microsoft.com/office/officeart/2008/layout/HorizontalMultiLevelHierarchy"/>
    <dgm:cxn modelId="{4E95F115-7856-4EE1-A4BB-3096CC3A8B19}" type="presOf" srcId="{588EB27F-51CD-4631-9ADA-F8484744C42E}" destId="{8AD5BFEE-504E-4C64-B0D9-79F14AE5F103}" srcOrd="0" destOrd="0" presId="urn:microsoft.com/office/officeart/2008/layout/HorizontalMultiLevelHierarchy"/>
    <dgm:cxn modelId="{639D6B1B-AD45-4F5A-80B8-F9925A9D52D3}" type="presOf" srcId="{2346B617-037B-490A-841E-EF6BF07EAA88}" destId="{85D6359A-0142-4DA0-8C59-FD4029826C9E}" srcOrd="0" destOrd="0" presId="urn:microsoft.com/office/officeart/2008/layout/HorizontalMultiLevelHierarchy"/>
    <dgm:cxn modelId="{9793942C-1382-4B9C-B89A-C931B971F54B}" srcId="{47BF2876-12B1-42E4-B057-37ED626C1629}" destId="{2565047F-6B12-41B7-8341-2C1EFBFC0B60}" srcOrd="1" destOrd="0" parTransId="{A83B4D82-4886-451C-B301-F91F39A1C570}" sibTransId="{A4BC4464-77B8-4153-8701-4D0B9B59C180}"/>
    <dgm:cxn modelId="{7A56BA30-3D71-4580-A140-ED2F5D5163DA}" type="presOf" srcId="{47BF2876-12B1-42E4-B057-37ED626C1629}" destId="{8F1BC329-553A-4E3E-8983-3A696255C980}" srcOrd="0" destOrd="0" presId="urn:microsoft.com/office/officeart/2008/layout/HorizontalMultiLevelHierarchy"/>
    <dgm:cxn modelId="{8979CF60-C166-4C03-9236-FAC678B76041}" type="presOf" srcId="{1AEAE0C0-8BF1-451E-A7FA-EDFEA0A9CDF5}" destId="{73EBF399-46DE-46FA-9766-0CCCEE313141}" srcOrd="0" destOrd="0" presId="urn:microsoft.com/office/officeart/2008/layout/HorizontalMultiLevelHierarchy"/>
    <dgm:cxn modelId="{63F51E4F-183D-4186-A894-8E7D40FAB63F}" type="presOf" srcId="{B7F7C89F-2EBF-4CD3-A1E5-5996B38F5D2A}" destId="{7EC5D043-159F-4654-90A4-6EFB3F464FE7}" srcOrd="0" destOrd="0" presId="urn:microsoft.com/office/officeart/2008/layout/HorizontalMultiLevelHierarchy"/>
    <dgm:cxn modelId="{AC24C277-5D58-4B3B-B2D4-098658672F5E}" type="presOf" srcId="{1AEAE0C0-8BF1-451E-A7FA-EDFEA0A9CDF5}" destId="{EF08155F-2A4A-477B-BB1D-A75FC7295DBF}" srcOrd="1" destOrd="0" presId="urn:microsoft.com/office/officeart/2008/layout/HorizontalMultiLevelHierarchy"/>
    <dgm:cxn modelId="{7557B679-B7EA-4430-8F75-C6AD71E36DA9}" srcId="{47BF2876-12B1-42E4-B057-37ED626C1629}" destId="{6B3BB19F-7908-4DEB-ABD1-7003F2CECED0}" srcOrd="3" destOrd="0" parTransId="{1AEAE0C0-8BF1-451E-A7FA-EDFEA0A9CDF5}" sibTransId="{ED12466C-2E98-4651-92CA-3DDA7B123D69}"/>
    <dgm:cxn modelId="{8670B47B-195B-45D3-BAA8-BCA9B30C708D}" type="presOf" srcId="{2565047F-6B12-41B7-8341-2C1EFBFC0B60}" destId="{7A45DD23-15B3-49CB-A288-D1707557ABF6}" srcOrd="0" destOrd="0" presId="urn:microsoft.com/office/officeart/2008/layout/HorizontalMultiLevelHierarchy"/>
    <dgm:cxn modelId="{44C06389-658B-4750-B7D3-0138EB09055A}" type="presOf" srcId="{A83B4D82-4886-451C-B301-F91F39A1C570}" destId="{E6322284-BD68-467A-9C60-FC2A97C0B131}" srcOrd="1" destOrd="0" presId="urn:microsoft.com/office/officeart/2008/layout/HorizontalMultiLevelHierarchy"/>
    <dgm:cxn modelId="{D3909099-C375-417F-9EEC-8D0EC3A06E93}" type="presOf" srcId="{DC3B23D6-9233-4B42-A4FC-B1A165555C7B}" destId="{8B9DF721-D891-4B29-82E2-3565EF73B304}" srcOrd="0" destOrd="0" presId="urn:microsoft.com/office/officeart/2008/layout/HorizontalMultiLevelHierarchy"/>
    <dgm:cxn modelId="{9FD055AF-7373-43AE-B49E-E0113D5635E4}" type="presOf" srcId="{B7F7C89F-2EBF-4CD3-A1E5-5996B38F5D2A}" destId="{115FF309-2782-4563-A3B6-6C38AFEC3468}" srcOrd="1" destOrd="0" presId="urn:microsoft.com/office/officeart/2008/layout/HorizontalMultiLevelHierarchy"/>
    <dgm:cxn modelId="{DF2BDDBE-1A47-48A4-BFBE-E6B3B889B103}" srcId="{47BF2876-12B1-42E4-B057-37ED626C1629}" destId="{DC3B23D6-9233-4B42-A4FC-B1A165555C7B}" srcOrd="0" destOrd="0" parTransId="{588EB27F-51CD-4631-9ADA-F8484744C42E}" sibTransId="{A88980E2-DD12-420F-975C-5431F9FA4F32}"/>
    <dgm:cxn modelId="{F09732C3-9E1C-4ED0-9A5F-B5CCF5D50AF1}" type="presOf" srcId="{A83B4D82-4886-451C-B301-F91F39A1C570}" destId="{497C1110-DC99-47A0-B567-D2502E13A8C3}" srcOrd="0" destOrd="0" presId="urn:microsoft.com/office/officeart/2008/layout/HorizontalMultiLevelHierarchy"/>
    <dgm:cxn modelId="{9F9983C4-BD46-4FC3-983C-A6C35174C7E1}" srcId="{47BF2876-12B1-42E4-B057-37ED626C1629}" destId="{6B06BF38-2276-4581-B61A-4B234F8AF8B2}" srcOrd="4" destOrd="0" parTransId="{B371289C-C3BF-4F73-9AF6-77BA538A031D}" sibTransId="{BD0306ED-259A-4618-9ED9-B789A27BB3B9}"/>
    <dgm:cxn modelId="{7B2DCBD1-2703-4EE4-9A33-1786C9CDB453}" type="presOf" srcId="{B371289C-C3BF-4F73-9AF6-77BA538A031D}" destId="{B3153977-A043-4894-916B-FE62F5320B52}" srcOrd="0" destOrd="0" presId="urn:microsoft.com/office/officeart/2008/layout/HorizontalMultiLevelHierarchy"/>
    <dgm:cxn modelId="{081B2DDF-2C55-47F7-89A4-6F8C3F79CA0A}" type="presOf" srcId="{6B06BF38-2276-4581-B61A-4B234F8AF8B2}" destId="{EA8CCE0C-EE6A-4DA8-A4BB-AD910FF28397}" srcOrd="0" destOrd="0" presId="urn:microsoft.com/office/officeart/2008/layout/HorizontalMultiLevelHierarchy"/>
    <dgm:cxn modelId="{BACBA8DF-4A43-47A3-92E6-47236C2BF292}" srcId="{3491FEFC-7F78-4C83-AB7D-47C15E153CCD}" destId="{47BF2876-12B1-42E4-B057-37ED626C1629}" srcOrd="0" destOrd="0" parTransId="{31C6D675-DD7A-4AB1-A9B3-E15107A6F98B}" sibTransId="{EC60B877-90CD-47C0-84C1-992649EBA1E5}"/>
    <dgm:cxn modelId="{A7ECABE4-617D-4319-AA51-52C001618826}" srcId="{47BF2876-12B1-42E4-B057-37ED626C1629}" destId="{2346B617-037B-490A-841E-EF6BF07EAA88}" srcOrd="2" destOrd="0" parTransId="{B7F7C89F-2EBF-4CD3-A1E5-5996B38F5D2A}" sibTransId="{B5632AE0-CC0B-4994-B05B-ABCA0A1F8A1C}"/>
    <dgm:cxn modelId="{5386D5F1-2A88-4EA9-B42B-AB87E92EA7E3}" type="presOf" srcId="{3491FEFC-7F78-4C83-AB7D-47C15E153CCD}" destId="{EC644E2F-A43F-423F-A304-0240B79E1692}" srcOrd="0" destOrd="0" presId="urn:microsoft.com/office/officeart/2008/layout/HorizontalMultiLevelHierarchy"/>
    <dgm:cxn modelId="{229083F9-788F-4E89-A01E-E149FC1A77F3}" type="presOf" srcId="{588EB27F-51CD-4631-9ADA-F8484744C42E}" destId="{43DEBF5D-E0DE-4CBA-B323-C32887A411EB}" srcOrd="1" destOrd="0" presId="urn:microsoft.com/office/officeart/2008/layout/HorizontalMultiLevelHierarchy"/>
    <dgm:cxn modelId="{582DC4F0-BEED-41C9-AC5C-10EBD438C2E5}" type="presParOf" srcId="{EC644E2F-A43F-423F-A304-0240B79E1692}" destId="{0E8C25D4-8A37-4689-ACC0-010826DD6B1C}" srcOrd="0" destOrd="0" presId="urn:microsoft.com/office/officeart/2008/layout/HorizontalMultiLevelHierarchy"/>
    <dgm:cxn modelId="{CBA42B96-FEB5-470A-98AA-5A496B837B61}" type="presParOf" srcId="{0E8C25D4-8A37-4689-ACC0-010826DD6B1C}" destId="{8F1BC329-553A-4E3E-8983-3A696255C980}" srcOrd="0" destOrd="0" presId="urn:microsoft.com/office/officeart/2008/layout/HorizontalMultiLevelHierarchy"/>
    <dgm:cxn modelId="{3436EA0A-C692-472C-BE37-632AA12520C1}" type="presParOf" srcId="{0E8C25D4-8A37-4689-ACC0-010826DD6B1C}" destId="{4DE0BCA9-31F7-4C57-8A27-FF636942B44C}" srcOrd="1" destOrd="0" presId="urn:microsoft.com/office/officeart/2008/layout/HorizontalMultiLevelHierarchy"/>
    <dgm:cxn modelId="{C38FD828-0184-4C1A-844B-CDBD72E9DA53}" type="presParOf" srcId="{4DE0BCA9-31F7-4C57-8A27-FF636942B44C}" destId="{8AD5BFEE-504E-4C64-B0D9-79F14AE5F103}" srcOrd="0" destOrd="0" presId="urn:microsoft.com/office/officeart/2008/layout/HorizontalMultiLevelHierarchy"/>
    <dgm:cxn modelId="{90C487CE-ED84-474C-931D-CD5634A7CD8E}" type="presParOf" srcId="{8AD5BFEE-504E-4C64-B0D9-79F14AE5F103}" destId="{43DEBF5D-E0DE-4CBA-B323-C32887A411EB}" srcOrd="0" destOrd="0" presId="urn:microsoft.com/office/officeart/2008/layout/HorizontalMultiLevelHierarchy"/>
    <dgm:cxn modelId="{3EC139D6-4911-463E-947B-90E5F4C858A9}" type="presParOf" srcId="{4DE0BCA9-31F7-4C57-8A27-FF636942B44C}" destId="{D7066BB9-6704-4AA5-A88F-193C89624224}" srcOrd="1" destOrd="0" presId="urn:microsoft.com/office/officeart/2008/layout/HorizontalMultiLevelHierarchy"/>
    <dgm:cxn modelId="{302A2506-8910-489D-BE87-9ABDCE32021D}" type="presParOf" srcId="{D7066BB9-6704-4AA5-A88F-193C89624224}" destId="{8B9DF721-D891-4B29-82E2-3565EF73B304}" srcOrd="0" destOrd="0" presId="urn:microsoft.com/office/officeart/2008/layout/HorizontalMultiLevelHierarchy"/>
    <dgm:cxn modelId="{E5F215EA-2B6E-47FE-8875-BA927A31827B}" type="presParOf" srcId="{D7066BB9-6704-4AA5-A88F-193C89624224}" destId="{77FEE238-E0DA-49CE-8F4F-1535281D1C4B}" srcOrd="1" destOrd="0" presId="urn:microsoft.com/office/officeart/2008/layout/HorizontalMultiLevelHierarchy"/>
    <dgm:cxn modelId="{7263D4DD-FF04-4F6D-A423-8562AB4ECABB}" type="presParOf" srcId="{4DE0BCA9-31F7-4C57-8A27-FF636942B44C}" destId="{497C1110-DC99-47A0-B567-D2502E13A8C3}" srcOrd="2" destOrd="0" presId="urn:microsoft.com/office/officeart/2008/layout/HorizontalMultiLevelHierarchy"/>
    <dgm:cxn modelId="{97BB418E-20BC-4FE7-A04A-2E834441707D}" type="presParOf" srcId="{497C1110-DC99-47A0-B567-D2502E13A8C3}" destId="{E6322284-BD68-467A-9C60-FC2A97C0B131}" srcOrd="0" destOrd="0" presId="urn:microsoft.com/office/officeart/2008/layout/HorizontalMultiLevelHierarchy"/>
    <dgm:cxn modelId="{6C25B6BB-0A5B-4C0A-9A78-CD7250D72CD8}" type="presParOf" srcId="{4DE0BCA9-31F7-4C57-8A27-FF636942B44C}" destId="{9660A7FE-79CF-426A-8C10-548F6F379C41}" srcOrd="3" destOrd="0" presId="urn:microsoft.com/office/officeart/2008/layout/HorizontalMultiLevelHierarchy"/>
    <dgm:cxn modelId="{F60E510A-2352-4B63-BD97-56C985F87572}" type="presParOf" srcId="{9660A7FE-79CF-426A-8C10-548F6F379C41}" destId="{7A45DD23-15B3-49CB-A288-D1707557ABF6}" srcOrd="0" destOrd="0" presId="urn:microsoft.com/office/officeart/2008/layout/HorizontalMultiLevelHierarchy"/>
    <dgm:cxn modelId="{398AFA86-A5FA-43CD-A23D-D39DEC3D6D86}" type="presParOf" srcId="{9660A7FE-79CF-426A-8C10-548F6F379C41}" destId="{AA44D92F-7573-4226-90B7-BDD9960FB46F}" srcOrd="1" destOrd="0" presId="urn:microsoft.com/office/officeart/2008/layout/HorizontalMultiLevelHierarchy"/>
    <dgm:cxn modelId="{CCA6B4BD-6AD7-4633-81AE-E7A8B6BE9078}" type="presParOf" srcId="{4DE0BCA9-31F7-4C57-8A27-FF636942B44C}" destId="{7EC5D043-159F-4654-90A4-6EFB3F464FE7}" srcOrd="4" destOrd="0" presId="urn:microsoft.com/office/officeart/2008/layout/HorizontalMultiLevelHierarchy"/>
    <dgm:cxn modelId="{A6F7DCB9-5EE5-4078-A7C9-DB604393BCCE}" type="presParOf" srcId="{7EC5D043-159F-4654-90A4-6EFB3F464FE7}" destId="{115FF309-2782-4563-A3B6-6C38AFEC3468}" srcOrd="0" destOrd="0" presId="urn:microsoft.com/office/officeart/2008/layout/HorizontalMultiLevelHierarchy"/>
    <dgm:cxn modelId="{21B10736-BE16-411A-AB9F-4D724899627A}" type="presParOf" srcId="{4DE0BCA9-31F7-4C57-8A27-FF636942B44C}" destId="{FAB7BBFD-9510-4EC5-AB53-333C58FD16EE}" srcOrd="5" destOrd="0" presId="urn:microsoft.com/office/officeart/2008/layout/HorizontalMultiLevelHierarchy"/>
    <dgm:cxn modelId="{8227D5A8-9FEA-4C08-8605-CF33E990F31A}" type="presParOf" srcId="{FAB7BBFD-9510-4EC5-AB53-333C58FD16EE}" destId="{85D6359A-0142-4DA0-8C59-FD4029826C9E}" srcOrd="0" destOrd="0" presId="urn:microsoft.com/office/officeart/2008/layout/HorizontalMultiLevelHierarchy"/>
    <dgm:cxn modelId="{A327B148-7ABA-46AB-896B-4B510D9BA6A2}" type="presParOf" srcId="{FAB7BBFD-9510-4EC5-AB53-333C58FD16EE}" destId="{A3CCAFC3-3734-47C9-A8F8-6B6D5A1BF9AA}" srcOrd="1" destOrd="0" presId="urn:microsoft.com/office/officeart/2008/layout/HorizontalMultiLevelHierarchy"/>
    <dgm:cxn modelId="{D6F184CC-8732-4DE1-8BE1-CA57B37CA040}" type="presParOf" srcId="{4DE0BCA9-31F7-4C57-8A27-FF636942B44C}" destId="{73EBF399-46DE-46FA-9766-0CCCEE313141}" srcOrd="6" destOrd="0" presId="urn:microsoft.com/office/officeart/2008/layout/HorizontalMultiLevelHierarchy"/>
    <dgm:cxn modelId="{173E8931-16C3-419B-81D0-128EEDB084F4}" type="presParOf" srcId="{73EBF399-46DE-46FA-9766-0CCCEE313141}" destId="{EF08155F-2A4A-477B-BB1D-A75FC7295DBF}" srcOrd="0" destOrd="0" presId="urn:microsoft.com/office/officeart/2008/layout/HorizontalMultiLevelHierarchy"/>
    <dgm:cxn modelId="{D8134F6C-E708-44A5-9F92-3DC71986A421}" type="presParOf" srcId="{4DE0BCA9-31F7-4C57-8A27-FF636942B44C}" destId="{6619B4F4-44DD-4701-BFE0-6C035C6CA03A}" srcOrd="7" destOrd="0" presId="urn:microsoft.com/office/officeart/2008/layout/HorizontalMultiLevelHierarchy"/>
    <dgm:cxn modelId="{DE8D6415-170F-43BF-83B9-F85737C08E74}" type="presParOf" srcId="{6619B4F4-44DD-4701-BFE0-6C035C6CA03A}" destId="{45AC92D3-B526-4965-9A60-DB15F285F58D}" srcOrd="0" destOrd="0" presId="urn:microsoft.com/office/officeart/2008/layout/HorizontalMultiLevelHierarchy"/>
    <dgm:cxn modelId="{57B32293-476C-4658-89F6-D757AE292302}" type="presParOf" srcId="{6619B4F4-44DD-4701-BFE0-6C035C6CA03A}" destId="{798C8F01-F218-4800-9BDF-9F4F066C246A}" srcOrd="1" destOrd="0" presId="urn:microsoft.com/office/officeart/2008/layout/HorizontalMultiLevelHierarchy"/>
    <dgm:cxn modelId="{47AC6619-53DA-4D1D-AB7B-3104DB19C3F2}" type="presParOf" srcId="{4DE0BCA9-31F7-4C57-8A27-FF636942B44C}" destId="{B3153977-A043-4894-916B-FE62F5320B52}" srcOrd="8" destOrd="0" presId="urn:microsoft.com/office/officeart/2008/layout/HorizontalMultiLevelHierarchy"/>
    <dgm:cxn modelId="{5296AE77-338D-4246-AA58-9E5667A7551B}" type="presParOf" srcId="{B3153977-A043-4894-916B-FE62F5320B52}" destId="{D5D438B6-5DB7-4203-BAA3-106A922019A8}" srcOrd="0" destOrd="0" presId="urn:microsoft.com/office/officeart/2008/layout/HorizontalMultiLevelHierarchy"/>
    <dgm:cxn modelId="{B42DBDD6-F272-45EF-BE38-3F0867ABB86D}" type="presParOf" srcId="{4DE0BCA9-31F7-4C57-8A27-FF636942B44C}" destId="{6C018721-B8ED-4BA5-BB8C-C3C08062CE4D}" srcOrd="9" destOrd="0" presId="urn:microsoft.com/office/officeart/2008/layout/HorizontalMultiLevelHierarchy"/>
    <dgm:cxn modelId="{33170283-B7D7-4853-87C0-0AFCB2384458}" type="presParOf" srcId="{6C018721-B8ED-4BA5-BB8C-C3C08062CE4D}" destId="{EA8CCE0C-EE6A-4DA8-A4BB-AD910FF28397}" srcOrd="0" destOrd="0" presId="urn:microsoft.com/office/officeart/2008/layout/HorizontalMultiLevelHierarchy"/>
    <dgm:cxn modelId="{9FA7F71F-373D-4A24-A287-4B76DFA8B731}" type="presParOf" srcId="{6C018721-B8ED-4BA5-BB8C-C3C08062CE4D}" destId="{2066D514-1D3E-44B3-A033-9E8F0F8CC2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53977-A043-4894-916B-FE62F5320B52}">
      <dsp:nvSpPr>
        <dsp:cNvPr id="0" name=""/>
        <dsp:cNvSpPr/>
      </dsp:nvSpPr>
      <dsp:spPr>
        <a:xfrm>
          <a:off x="707595" y="2709333"/>
          <a:ext cx="613444" cy="2138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722" y="0"/>
              </a:lnTo>
              <a:lnTo>
                <a:pt x="306722" y="2138377"/>
              </a:lnTo>
              <a:lnTo>
                <a:pt x="613444" y="21383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958702" y="3722906"/>
        <a:ext cx="111231" cy="111231"/>
      </dsp:txXfrm>
    </dsp:sp>
    <dsp:sp modelId="{73EBF399-46DE-46FA-9766-0CCCEE313141}">
      <dsp:nvSpPr>
        <dsp:cNvPr id="0" name=""/>
        <dsp:cNvSpPr/>
      </dsp:nvSpPr>
      <dsp:spPr>
        <a:xfrm>
          <a:off x="707595" y="2709333"/>
          <a:ext cx="613444" cy="969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722" y="0"/>
              </a:lnTo>
              <a:lnTo>
                <a:pt x="306722" y="969466"/>
              </a:lnTo>
              <a:lnTo>
                <a:pt x="613444" y="9694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985637" y="3165385"/>
        <a:ext cx="57362" cy="57362"/>
      </dsp:txXfrm>
    </dsp:sp>
    <dsp:sp modelId="{7EC5D043-159F-4654-90A4-6EFB3F464FE7}">
      <dsp:nvSpPr>
        <dsp:cNvPr id="0" name=""/>
        <dsp:cNvSpPr/>
      </dsp:nvSpPr>
      <dsp:spPr>
        <a:xfrm>
          <a:off x="707595" y="2601120"/>
          <a:ext cx="613444" cy="108213"/>
        </a:xfrm>
        <a:custGeom>
          <a:avLst/>
          <a:gdLst/>
          <a:ahLst/>
          <a:cxnLst/>
          <a:rect l="0" t="0" r="0" b="0"/>
          <a:pathLst>
            <a:path>
              <a:moveTo>
                <a:pt x="0" y="108213"/>
              </a:moveTo>
              <a:lnTo>
                <a:pt x="306722" y="108213"/>
              </a:lnTo>
              <a:lnTo>
                <a:pt x="306722" y="0"/>
              </a:lnTo>
              <a:lnTo>
                <a:pt x="6134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998745" y="2639654"/>
        <a:ext cx="31145" cy="31145"/>
      </dsp:txXfrm>
    </dsp:sp>
    <dsp:sp modelId="{497C1110-DC99-47A0-B567-D2502E13A8C3}">
      <dsp:nvSpPr>
        <dsp:cNvPr id="0" name=""/>
        <dsp:cNvSpPr/>
      </dsp:nvSpPr>
      <dsp:spPr>
        <a:xfrm>
          <a:off x="707595" y="1523440"/>
          <a:ext cx="613444" cy="1185893"/>
        </a:xfrm>
        <a:custGeom>
          <a:avLst/>
          <a:gdLst/>
          <a:ahLst/>
          <a:cxnLst/>
          <a:rect l="0" t="0" r="0" b="0"/>
          <a:pathLst>
            <a:path>
              <a:moveTo>
                <a:pt x="0" y="1185893"/>
              </a:moveTo>
              <a:lnTo>
                <a:pt x="306722" y="1185893"/>
              </a:lnTo>
              <a:lnTo>
                <a:pt x="306722" y="0"/>
              </a:lnTo>
              <a:lnTo>
                <a:pt x="6134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980939" y="2083007"/>
        <a:ext cx="66758" cy="66758"/>
      </dsp:txXfrm>
    </dsp:sp>
    <dsp:sp modelId="{8AD5BFEE-504E-4C64-B0D9-79F14AE5F103}">
      <dsp:nvSpPr>
        <dsp:cNvPr id="0" name=""/>
        <dsp:cNvSpPr/>
      </dsp:nvSpPr>
      <dsp:spPr>
        <a:xfrm>
          <a:off x="707595" y="462742"/>
          <a:ext cx="613444" cy="2246591"/>
        </a:xfrm>
        <a:custGeom>
          <a:avLst/>
          <a:gdLst/>
          <a:ahLst/>
          <a:cxnLst/>
          <a:rect l="0" t="0" r="0" b="0"/>
          <a:pathLst>
            <a:path>
              <a:moveTo>
                <a:pt x="0" y="2246591"/>
              </a:moveTo>
              <a:lnTo>
                <a:pt x="306722" y="2246591"/>
              </a:lnTo>
              <a:lnTo>
                <a:pt x="306722" y="0"/>
              </a:lnTo>
              <a:lnTo>
                <a:pt x="6134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956097" y="1527817"/>
        <a:ext cx="116441" cy="116441"/>
      </dsp:txXfrm>
    </dsp:sp>
    <dsp:sp modelId="{8F1BC329-553A-4E3E-8983-3A696255C980}">
      <dsp:nvSpPr>
        <dsp:cNvPr id="0" name=""/>
        <dsp:cNvSpPr/>
      </dsp:nvSpPr>
      <dsp:spPr>
        <a:xfrm rot="16200000">
          <a:off x="-2103250" y="2359352"/>
          <a:ext cx="4921730" cy="699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Sources de formulaires</a:t>
          </a:r>
          <a:endParaRPr lang="fr-FR" sz="2800" kern="1200" dirty="0">
            <a:solidFill>
              <a:schemeClr val="bg1"/>
            </a:solidFill>
          </a:endParaRPr>
        </a:p>
      </dsp:txBody>
      <dsp:txXfrm>
        <a:off x="-2103250" y="2359352"/>
        <a:ext cx="4921730" cy="699962"/>
      </dsp:txXfrm>
    </dsp:sp>
    <dsp:sp modelId="{8B9DF721-D891-4B29-82E2-3565EF73B304}">
      <dsp:nvSpPr>
        <dsp:cNvPr id="0" name=""/>
        <dsp:cNvSpPr/>
      </dsp:nvSpPr>
      <dsp:spPr>
        <a:xfrm>
          <a:off x="1321040" y="103391"/>
          <a:ext cx="10294366" cy="718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Texteur (Word, Writer, etc.)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ils offrent une grande souplesse de mise en page et une présentation soignée. Mais ils ne sont pas connectés à une base de données.</a:t>
          </a:r>
          <a:endParaRPr lang="fr-FR" sz="2000" kern="12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040" y="103391"/>
        <a:ext cx="10294366" cy="718702"/>
      </dsp:txXfrm>
    </dsp:sp>
    <dsp:sp modelId="{7A45DD23-15B3-49CB-A288-D1707557ABF6}">
      <dsp:nvSpPr>
        <dsp:cNvPr id="0" name=""/>
        <dsp:cNvSpPr/>
      </dsp:nvSpPr>
      <dsp:spPr>
        <a:xfrm>
          <a:off x="1321040" y="1055876"/>
          <a:ext cx="10294366" cy="935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SGBDR (Systèmes de gestion de bases de données relationnelles)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les formulaires sont directement synchronisés à la base de données, mais leur déploiement auprès d'utilisateurs externes peut poser des difficultés</a:t>
          </a:r>
          <a:endParaRPr lang="fr-FR" sz="2000" kern="12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040" y="1055876"/>
        <a:ext cx="10294366" cy="935128"/>
      </dsp:txXfrm>
    </dsp:sp>
    <dsp:sp modelId="{85D6359A-0142-4DA0-8C59-FD4029826C9E}">
      <dsp:nvSpPr>
        <dsp:cNvPr id="0" name=""/>
        <dsp:cNvSpPr/>
      </dsp:nvSpPr>
      <dsp:spPr>
        <a:xfrm>
          <a:off x="1321040" y="2224787"/>
          <a:ext cx="10294366" cy="75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Tableur (Excel, Calc, etc.)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permet des formulaires synchronisés aux sources de données. Mais leur ergonomie restent limitées pour des usages intensifs.</a:t>
          </a:r>
          <a:endParaRPr lang="fr-FR" sz="2000" kern="12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040" y="2224787"/>
        <a:ext cx="10294366" cy="752666"/>
      </dsp:txXfrm>
    </dsp:sp>
    <dsp:sp modelId="{45AC92D3-B526-4965-9A60-DB15F285F58D}">
      <dsp:nvSpPr>
        <dsp:cNvPr id="0" name=""/>
        <dsp:cNvSpPr/>
      </dsp:nvSpPr>
      <dsp:spPr>
        <a:xfrm>
          <a:off x="1321040" y="3211235"/>
          <a:ext cx="10294366" cy="935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Applications en ligne (Google Forms, Microsoft Forms)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Elles permettent de créer et de gérer facilement des formulaires à distance, mais leur intégration avec les bases de données internes de l’entreprise reste souvent limitée.</a:t>
          </a:r>
          <a:endParaRPr lang="fr-FR" sz="2000" kern="12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040" y="3211235"/>
        <a:ext cx="10294366" cy="935128"/>
      </dsp:txXfrm>
    </dsp:sp>
    <dsp:sp modelId="{EA8CCE0C-EE6A-4DA8-A4BB-AD910FF28397}">
      <dsp:nvSpPr>
        <dsp:cNvPr id="0" name=""/>
        <dsp:cNvSpPr/>
      </dsp:nvSpPr>
      <dsp:spPr>
        <a:xfrm>
          <a:off x="1321040" y="4380146"/>
          <a:ext cx="10294366" cy="935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Applications cloud spécialisées (« tout-en-un »)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: ces plateformes </a:t>
          </a:r>
          <a:r>
            <a:rPr lang="fr-FR" sz="2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fr-FR" sz="2000" i="1" kern="120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Weezevent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fr-FR" sz="2000" i="1" kern="120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Eventbrite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ou </a:t>
          </a:r>
          <a:r>
            <a:rPr lang="fr-FR" sz="2000" i="1" kern="120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HelloAsso</a:t>
          </a:r>
          <a:r>
            <a:rPr lang="fr-FR" sz="2000" i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…)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offrent des solutions clé en main mais </a:t>
          </a:r>
          <a:r>
            <a:rPr lang="fr-FR" sz="2000" kern="12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elles concernent des </a:t>
          </a:r>
          <a:r>
            <a:rPr lang="fr-FR" sz="20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contextes spécifiques.</a:t>
          </a:r>
          <a:endParaRPr lang="fr-FR" sz="2000" kern="120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040" y="4380146"/>
        <a:ext cx="10294366" cy="93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74C34-6BF3-E14B-B6A8-384F1130569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0E7B-D615-E14C-9FEC-E2855CACE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2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77497" y="63367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1844867" cy="586154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– Les formulaires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" y="586155"/>
            <a:ext cx="6695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 – Définir le contenu du formulaire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46B61D-9FEE-209F-8B0D-5B96A99DE13A}"/>
              </a:ext>
            </a:extLst>
          </p:cNvPr>
          <p:cNvSpPr txBox="1"/>
          <p:nvPr/>
        </p:nvSpPr>
        <p:spPr>
          <a:xfrm>
            <a:off x="243839" y="1253066"/>
            <a:ext cx="1144172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formulaires sont utilisés principalement pour deux fonctions 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collecte de données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vue d'alimenter une base de données 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l'affichage de données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 d'une base pour consultation, modification ou validation.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se composent généralement de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zones de texte statiques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indiquent la nature des informations attendues, et de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champs de saisie dynamiques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dans lesquels l'utilisateur entre ou sélectionne les données.</a:t>
            </a:r>
          </a:p>
        </p:txBody>
      </p:sp>
      <p:pic>
        <p:nvPicPr>
          <p:cNvPr id="9" name="Image 8" descr="Une image contenant texte, Police, nombre, ligne&#10;&#10;Le contenu généré par l’IA peut être incorrect.">
            <a:extLst>
              <a:ext uri="{FF2B5EF4-FFF2-40B4-BE49-F238E27FC236}">
                <a16:creationId xmlns:a16="http://schemas.microsoft.com/office/drawing/2014/main" id="{559FCEAD-8DD8-DF99-2FB8-BA40739C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05" y="3429000"/>
            <a:ext cx="8772589" cy="3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0D6D8-9345-EA81-8CAF-9CDB4C46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414CE-C3D4-E942-30B2-B3D3D4198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– Les formulaires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4B469-1802-5BEC-6B7F-3572A5214942}"/>
              </a:ext>
            </a:extLst>
          </p:cNvPr>
          <p:cNvSpPr/>
          <p:nvPr/>
        </p:nvSpPr>
        <p:spPr>
          <a:xfrm>
            <a:off x="398585" y="626533"/>
            <a:ext cx="6695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 – Définir le contenu du formulaire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EC8B5CF6-1A45-4436-9465-B46E23240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2131"/>
              </p:ext>
            </p:extLst>
          </p:nvPr>
        </p:nvGraphicFramePr>
        <p:xfrm>
          <a:off x="221827" y="1210863"/>
          <a:ext cx="116230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3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261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Symbol</vt:lpstr>
      <vt:lpstr>Wingdings 3</vt:lpstr>
      <vt:lpstr>Ion</vt:lpstr>
      <vt:lpstr>Chap. 9 – Les formulaires</vt:lpstr>
      <vt:lpstr>Chap. 9 – Les formulaires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34</cp:revision>
  <dcterms:created xsi:type="dcterms:W3CDTF">2014-01-14T07:42:30Z</dcterms:created>
  <dcterms:modified xsi:type="dcterms:W3CDTF">2025-04-17T12:25:24Z</dcterms:modified>
</cp:coreProperties>
</file>