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"/>
  </p:notesMasterIdLst>
  <p:sldIdLst>
    <p:sldId id="275" r:id="rId2"/>
    <p:sldId id="27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5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58" y="27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80C2D-7AC0-C248-B229-59D7C16B581D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F471A-5107-DF41-9278-DCDA5BC994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915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4667" y="0"/>
            <a:ext cx="11844867" cy="694267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</a:rPr>
              <a:t>A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La communication commerciale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270661"/>
              </p:ext>
            </p:extLst>
          </p:nvPr>
        </p:nvGraphicFramePr>
        <p:xfrm>
          <a:off x="238354" y="1430463"/>
          <a:ext cx="11355810" cy="4334433"/>
        </p:xfrm>
        <a:graphic>
          <a:graphicData uri="http://schemas.openxmlformats.org/drawingml/2006/table">
            <a:tbl>
              <a:tblPr firstRow="1" firstCol="1" bandRow="1">
                <a:tableStyleId>{125E5076-3810-47DD-B79F-674D7AD40C01}</a:tableStyleId>
              </a:tblPr>
              <a:tblGrid>
                <a:gridCol w="1896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59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845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Étapes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Contenus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59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Identifier les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objectifs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attendus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L’objectif final est d’accroître le chiffre d’affaires. 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Pour y parvenir, l’action peut recourir à trois types de moyens ou d’arguments :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Cognitif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: donner des informations sur les produits,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Affectif 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rapprocher émotionnellement du produit,</a:t>
                      </a: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Conatif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: faire agir et provoquer une action d’achat (réduction, cadeau…)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09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D76D30-CED2-06E4-B4C0-3A046C1C1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39CAA9-57FB-2971-C156-8D14721686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667" y="0"/>
            <a:ext cx="11844867" cy="694267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</a:rPr>
              <a:t>A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La communication commerciale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62905"/>
              </p:ext>
            </p:extLst>
          </p:nvPr>
        </p:nvGraphicFramePr>
        <p:xfrm>
          <a:off x="285856" y="1308938"/>
          <a:ext cx="11355810" cy="3810774"/>
        </p:xfrm>
        <a:graphic>
          <a:graphicData uri="http://schemas.openxmlformats.org/drawingml/2006/table">
            <a:tbl>
              <a:tblPr firstRow="1" firstCol="1" bandRow="1">
                <a:tableStyleId>{125E5076-3810-47DD-B79F-674D7AD40C01}</a:tableStyleId>
              </a:tblPr>
              <a:tblGrid>
                <a:gridCol w="1895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0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788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Étapes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Contenus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2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Identifier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cible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l"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Identifier clairement la cible : clients, prospects, revendeurs, prescripteurs… </a:t>
                      </a:r>
                    </a:p>
                    <a:p>
                      <a:pPr marL="457200" indent="-457200" algn="l"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Identifier ses motivations d’achat ou de consommation, ses valeurs, ses habitudes, etc. </a:t>
                      </a:r>
                    </a:p>
                    <a:p>
                      <a:pPr marL="342900" indent="-342900" algn="l"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Þ"/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 sera ainsi possible d’adapter le message aux contraintes </a:t>
                      </a:r>
                      <a:r>
                        <a:rPr lang="fr-FR" sz="24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 d’être 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plus performant.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44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119</Words>
  <Application>Microsoft Office PowerPoint</Application>
  <PresentationFormat>Grand écran</PresentationFormat>
  <Paragraphs>21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Symbol</vt:lpstr>
      <vt:lpstr>Wingdings</vt:lpstr>
      <vt:lpstr>Wingdings 3</vt:lpstr>
      <vt:lpstr>Ion</vt:lpstr>
      <vt:lpstr>A. La communication commerciale</vt:lpstr>
      <vt:lpstr>A. La communication commerciale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Chap. 6 - Communication commerciale et institutionnelle A. La communication commerciale</dc:title>
  <dc:creator>Claude Terrier</dc:creator>
  <cp:lastModifiedBy>Claude Terrier</cp:lastModifiedBy>
  <cp:revision>8</cp:revision>
  <dcterms:created xsi:type="dcterms:W3CDTF">2019-09-15T18:05:13Z</dcterms:created>
  <dcterms:modified xsi:type="dcterms:W3CDTF">2025-03-23T23:24:46Z</dcterms:modified>
</cp:coreProperties>
</file>