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259" r:id="rId2"/>
    <p:sldId id="260" r:id="rId3"/>
    <p:sldId id="25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77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11487-D44D-2B4C-ADA0-5000E959C635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23CE1-4DD0-0A44-AF05-72413EF3F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00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9459573" y="192354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71D7E-BFB5-EB3A-1703-A7D557C26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D89C9154-9D23-7E50-1D6E-18DDF7828D8F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10828868" cy="115348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3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 – Rédiger des documents professionnels</a:t>
            </a:r>
          </a:p>
          <a:p>
            <a:r>
              <a:rPr lang="fr-F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Rédiger des documents professionnels avec une IA</a:t>
            </a:r>
            <a:endParaRPr lang="fr-FR" sz="4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EDE7DC-CB82-3FCB-28F3-B814BD7B252E}"/>
              </a:ext>
            </a:extLst>
          </p:cNvPr>
          <p:cNvSpPr txBox="1"/>
          <p:nvPr/>
        </p:nvSpPr>
        <p:spPr>
          <a:xfrm>
            <a:off x="877267" y="3355895"/>
            <a:ext cx="1016515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>
              <a:spcAft>
                <a:spcPts val="600"/>
              </a:spcAft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vous rédigez des documents professionnels à l'aide d'une IA générative </a:t>
            </a:r>
          </a:p>
          <a:p>
            <a:pPr algn="ctr" fontAlgn="ctr">
              <a:spcBef>
                <a:spcPts val="18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I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est important de suivre les bonnes pratiques pour obtenir des résultats pertinents et adaptés au contexte. </a:t>
            </a:r>
          </a:p>
        </p:txBody>
      </p:sp>
      <p:pic>
        <p:nvPicPr>
          <p:cNvPr id="1026" name="Picture 2" descr="Quelles sont les limites de l'intelligence artificielle générative dans la  rédaction de contenu ?">
            <a:extLst>
              <a:ext uri="{FF2B5EF4-FFF2-40B4-BE49-F238E27FC236}">
                <a16:creationId xmlns:a16="http://schemas.microsoft.com/office/drawing/2014/main" id="{EC43C24F-30D8-361B-493B-8DF6B8085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440" y="132460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62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8B53B-091E-13DA-ED72-A00B6CFA3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76377753-2C52-36F8-6DC0-CED54C0B996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828868" cy="115348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3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 – Rédiger des documents professionnels</a:t>
            </a:r>
          </a:p>
          <a:p>
            <a:r>
              <a:rPr lang="fr-FR" sz="2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Rédiger des documents professionnels avec une IA</a:t>
            </a:r>
            <a:endParaRPr lang="fr-FR" sz="4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385374F-9A46-4698-69CB-7B2B0A2D70FF}"/>
              </a:ext>
            </a:extLst>
          </p:cNvPr>
          <p:cNvSpPr txBox="1"/>
          <p:nvPr/>
        </p:nvSpPr>
        <p:spPr>
          <a:xfrm>
            <a:off x="649826" y="2376267"/>
            <a:ext cx="827137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>
              <a:spcBef>
                <a:spcPts val="2400"/>
              </a:spcBef>
              <a:buNone/>
              <a:tabLst>
                <a:tab pos="45720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Utilisez l’IA comme un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pas comme un rédacteur unique. </a:t>
            </a:r>
          </a:p>
          <a:p>
            <a:pPr algn="ctr" fontAlgn="ctr">
              <a:spcBef>
                <a:spcPts val="2400"/>
              </a:spcBef>
              <a:buNone/>
              <a:tabLst>
                <a:tab pos="457200" algn="l"/>
              </a:tabLs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’IA doit être un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outil d’aide à la rédaction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elle ne peut pas se substituer pas à votre réflexion. </a:t>
            </a:r>
          </a:p>
          <a:p>
            <a:pPr algn="ctr" fontAlgn="ctr">
              <a:spcBef>
                <a:spcPts val="2400"/>
              </a:spcBef>
              <a:buNone/>
              <a:tabLst>
                <a:tab pos="45720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 de la réponse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dépend toujours </a:t>
            </a:r>
          </a:p>
          <a:p>
            <a:pPr algn="ctr" fontAlgn="ctr">
              <a:buNone/>
              <a:tabLst>
                <a:tab pos="457200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 du promp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que vous allez rédiger.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8AF52AF-40E1-7E70-4FC2-D15160D4B5C3}"/>
              </a:ext>
            </a:extLst>
          </p:cNvPr>
          <p:cNvSpPr txBox="1"/>
          <p:nvPr/>
        </p:nvSpPr>
        <p:spPr>
          <a:xfrm>
            <a:off x="213515" y="1135613"/>
            <a:ext cx="61733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Rédiger le prompt</a:t>
            </a:r>
          </a:p>
        </p:txBody>
      </p:sp>
      <p:pic>
        <p:nvPicPr>
          <p:cNvPr id="2050" name="Picture 2" descr="IA générative : apprenez (enfin) à rédiger des prompts efficaces ! |  Lefebvre Dalloz Compétences">
            <a:extLst>
              <a:ext uri="{FF2B5EF4-FFF2-40B4-BE49-F238E27FC236}">
                <a16:creationId xmlns:a16="http://schemas.microsoft.com/office/drawing/2014/main" id="{BF2DF5D6-B035-60AB-42CF-1B75BAF48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219" y="2942790"/>
            <a:ext cx="2944885" cy="195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3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3D4A8AF9-9AE7-41D7-ABEA-376E7ECF15C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828868" cy="115348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Rédiger des documents professionnels avec une IA</a:t>
            </a:r>
            <a:endParaRPr lang="fr-FR" sz="4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AE40480-16EF-F1ED-B058-6259F83414E3}"/>
              </a:ext>
            </a:extLst>
          </p:cNvPr>
          <p:cNvSpPr txBox="1"/>
          <p:nvPr/>
        </p:nvSpPr>
        <p:spPr>
          <a:xfrm>
            <a:off x="83550" y="630265"/>
            <a:ext cx="61733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"/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Adapter la réponse de l’IA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B6DDD37-9399-855C-8FF0-FA581DA9AB55}"/>
              </a:ext>
            </a:extLst>
          </p:cNvPr>
          <p:cNvSpPr txBox="1"/>
          <p:nvPr/>
        </p:nvSpPr>
        <p:spPr>
          <a:xfrm>
            <a:off x="310987" y="1999875"/>
            <a:ext cx="11237373" cy="4416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>
              <a:spcBef>
                <a:spcPts val="1800"/>
              </a:spcBef>
              <a:buNone/>
              <a:tabLst>
                <a:tab pos="45720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N’ayez pas une confiance aveugle dans l’IA, </a:t>
            </a:r>
          </a:p>
          <a:p>
            <a:pPr algn="ctr" fontAlgn="ctr">
              <a:spcBef>
                <a:spcPts val="1800"/>
              </a:spcBef>
              <a:buNone/>
              <a:tabLst>
                <a:tab pos="457200" algn="l"/>
              </a:tabLs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vérifiez toujours la logique et la pertinence des réponses </a:t>
            </a:r>
          </a:p>
          <a:p>
            <a:pPr algn="ctr" fontAlgn="ctr">
              <a:spcBef>
                <a:spcPts val="1800"/>
              </a:spcBef>
              <a:buNone/>
              <a:tabLst>
                <a:tab pos="45720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afin d’éliminer les erreurs, les approximations, ou les hallucinations.</a:t>
            </a:r>
          </a:p>
          <a:p>
            <a:pPr marL="342900" lvl="0" indent="-342900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Relire et adapter le contenu </a:t>
            </a:r>
            <a:r>
              <a:rPr lang="fr-FR" sz="2400" b="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: vérifiez la cohérence et la pertinence du texte généré, adaptez le style au contexte professionnel de l’entreprise et corrigez les éventuelles erreurs ou imprécisions.</a:t>
            </a:r>
            <a:endParaRPr lang="fr-FR" sz="2400" b="1" dirty="0">
              <a:effectLst/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S’approprier le contenu </a:t>
            </a:r>
            <a:r>
              <a:rPr lang="fr-FR" sz="2400" b="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: ajoutez une touche personnelle en adaptant certaines phrases, insérez des références spécifiques à l’entreprise ou au secteur d’activité.</a:t>
            </a:r>
            <a:endParaRPr lang="fr-FR" sz="2400" b="1" dirty="0">
              <a:effectLst/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omprendre les hallucinations de l'IA : les risques et les stratégies de  prévention avec Shaip | Shaip">
            <a:extLst>
              <a:ext uri="{FF2B5EF4-FFF2-40B4-BE49-F238E27FC236}">
                <a16:creationId xmlns:a16="http://schemas.microsoft.com/office/drawing/2014/main" id="{13716DB7-82C2-4319-E09C-4E824F737D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9708" y="630265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279</TotalTime>
  <Words>212</Words>
  <Application>Microsoft Office PowerPoint</Application>
  <PresentationFormat>Grand écran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Wingdings</vt:lpstr>
      <vt:lpstr>Wingdings 3</vt:lpstr>
      <vt:lpstr>Ion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2025-03-14T20:12:47Z</dcterms:modified>
</cp:coreProperties>
</file>