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7" r:id="rId2"/>
    <p:sldId id="261" r:id="rId3"/>
    <p:sldId id="256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C3A22-09A0-44B7-B7C7-E9B983E2AC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A879FA-7C21-412D-AE4A-6173B88D3A9B}">
      <dgm:prSet phldrT="[Texte]"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Conséquences</a:t>
          </a:r>
        </a:p>
      </dgm:t>
    </dgm:pt>
    <dgm:pt modelId="{C2527D4F-B5F2-4F45-ABDC-F6F366EB72D4}" type="parTrans" cxnId="{2D9AC87E-5D73-4279-A356-69EB8BE88B34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86513-0370-4E1C-8ABB-F4CD8E41C23E}" type="sibTrans" cxnId="{2D9AC87E-5D73-4279-A356-69EB8BE88B34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2F753-498C-477C-8FCD-583848530B49}">
      <dgm:prSet phldrT="[Texte]" custT="1"/>
      <dgm:spPr/>
      <dgm:t>
        <a:bodyPr/>
        <a:lstStyle/>
        <a:p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Le lecteur est plus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exigeant</a:t>
          </a:r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et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critique</a:t>
          </a:r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à l’égard de l’émetteur</a:t>
          </a:r>
          <a:endParaRPr lang="fr-FR" sz="2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BD769-6BF8-44C0-AAE8-08C3135225E4}" type="parTrans" cxnId="{91F5A235-9942-4D13-9FC2-9DB2D7784457}">
      <dgm:prSet custT="1"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55D65-A403-4A1E-A796-9B6982A4BBEE}" type="sibTrans" cxnId="{91F5A235-9942-4D13-9FC2-9DB2D7784457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92EEC-7C4E-4018-823D-B818969A3826}">
      <dgm:prSet custT="1"/>
      <dgm:spPr/>
      <dgm:t>
        <a:bodyPr/>
        <a:lstStyle/>
        <a:p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tolère mal, la perte de temps, l’approximation, l’erreur, l’ennui</a:t>
          </a:r>
          <a:endParaRPr lang="fr-FR" sz="2400" dirty="0">
            <a:solidFill>
              <a:srgbClr val="FF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4D9E014-8C7B-4915-BA88-654B958B9122}" type="parTrans" cxnId="{93DE86E9-7B66-4B5B-833C-DCEDA5F45954}">
      <dgm:prSet custT="1"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3A921-A79C-4640-B424-4A3C127252F4}" type="sibTrans" cxnId="{93DE86E9-7B66-4B5B-833C-DCEDA5F45954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EFE82-0E4E-4FED-9022-CE706000C7CB}">
      <dgm:prSet custT="1"/>
      <dgm:spPr/>
      <dgm:t>
        <a:bodyPr/>
        <a:lstStyle/>
        <a:p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est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sensible à l’orthographe </a:t>
          </a:r>
          <a:r>
            <a:rPr lang="fr-FR" sz="2400" b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et au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style</a:t>
          </a:r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... </a:t>
          </a:r>
        </a:p>
      </dgm:t>
    </dgm:pt>
    <dgm:pt modelId="{FE60D402-4619-4022-9DCB-06F42B7DE0EE}" type="parTrans" cxnId="{C6919134-CCE9-40D8-952C-945CC4B7363A}">
      <dgm:prSet custT="1"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3A29D-604D-473F-8262-CFABC6B264B2}" type="sibTrans" cxnId="{C6919134-CCE9-40D8-952C-945CC4B7363A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43743-9481-4AD0-9151-46D6226E061A}">
      <dgm:prSet custT="1"/>
      <dgm:spPr/>
      <dgm:t>
        <a:bodyPr/>
        <a:lstStyle/>
        <a:p>
          <a:r>
            <a: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attend des messages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clairs, efficaces et agréables</a:t>
          </a:r>
        </a:p>
      </dgm:t>
    </dgm:pt>
    <dgm:pt modelId="{53449249-6E23-4FB1-A839-3D20BCBDC9CB}" type="parTrans" cxnId="{5287F5A3-86D8-4C2E-8C3E-53254242FEF4}">
      <dgm:prSet custT="1"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7A39-D8A7-4910-B4D8-A2FD917D3711}" type="sibTrans" cxnId="{5287F5A3-86D8-4C2E-8C3E-53254242FEF4}">
      <dgm:prSet/>
      <dgm:spPr/>
      <dgm:t>
        <a:bodyPr/>
        <a:lstStyle/>
        <a:p>
          <a:endParaRPr lang="fr-FR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0D525-5D0E-437C-81F7-7C042A5A8ED2}" type="pres">
      <dgm:prSet presAssocID="{6F1C3A22-09A0-44B7-B7C7-E9B983E2AC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E6B718-0ED9-4C26-9CED-B26989655C28}" type="pres">
      <dgm:prSet presAssocID="{CCA879FA-7C21-412D-AE4A-6173B88D3A9B}" presName="root1" presStyleCnt="0"/>
      <dgm:spPr/>
    </dgm:pt>
    <dgm:pt modelId="{06BEDB04-9FF8-4BC9-85B8-3C60E1DCB0D8}" type="pres">
      <dgm:prSet presAssocID="{CCA879FA-7C21-412D-AE4A-6173B88D3A9B}" presName="LevelOneTextNode" presStyleLbl="node0" presStyleIdx="0" presStyleCnt="1" custScaleX="176869">
        <dgm:presLayoutVars>
          <dgm:chPref val="3"/>
        </dgm:presLayoutVars>
      </dgm:prSet>
      <dgm:spPr/>
    </dgm:pt>
    <dgm:pt modelId="{46109649-4B29-4636-A14D-F39A4639B550}" type="pres">
      <dgm:prSet presAssocID="{CCA879FA-7C21-412D-AE4A-6173B88D3A9B}" presName="level2hierChild" presStyleCnt="0"/>
      <dgm:spPr/>
    </dgm:pt>
    <dgm:pt modelId="{08AC165E-A8BB-46C8-8C1D-DAC5A24D6484}" type="pres">
      <dgm:prSet presAssocID="{B05BD769-6BF8-44C0-AAE8-08C3135225E4}" presName="conn2-1" presStyleLbl="parChTrans1D2" presStyleIdx="0" presStyleCnt="4"/>
      <dgm:spPr/>
    </dgm:pt>
    <dgm:pt modelId="{2F2CE00E-618A-45D5-AE4A-E444EC4A2826}" type="pres">
      <dgm:prSet presAssocID="{B05BD769-6BF8-44C0-AAE8-08C3135225E4}" presName="connTx" presStyleLbl="parChTrans1D2" presStyleIdx="0" presStyleCnt="4"/>
      <dgm:spPr/>
    </dgm:pt>
    <dgm:pt modelId="{D4EB1156-1D70-418F-A0D7-E262665DF096}" type="pres">
      <dgm:prSet presAssocID="{D862F753-498C-477C-8FCD-583848530B49}" presName="root2" presStyleCnt="0"/>
      <dgm:spPr/>
    </dgm:pt>
    <dgm:pt modelId="{A2AD3D18-C78C-4B55-86B1-3E8F949EFE6A}" type="pres">
      <dgm:prSet presAssocID="{D862F753-498C-477C-8FCD-583848530B49}" presName="LevelTwoTextNode" presStyleLbl="node2" presStyleIdx="0" presStyleCnt="4" custScaleX="548199" custScaleY="108085">
        <dgm:presLayoutVars>
          <dgm:chPref val="3"/>
        </dgm:presLayoutVars>
      </dgm:prSet>
      <dgm:spPr/>
    </dgm:pt>
    <dgm:pt modelId="{1DC8FD22-C4DC-4AAF-8CBF-A1156C6F3682}" type="pres">
      <dgm:prSet presAssocID="{D862F753-498C-477C-8FCD-583848530B49}" presName="level3hierChild" presStyleCnt="0"/>
      <dgm:spPr/>
    </dgm:pt>
    <dgm:pt modelId="{ED37825A-7731-49BB-A8FB-4FD8982BF36F}" type="pres">
      <dgm:prSet presAssocID="{14D9E014-8C7B-4915-BA88-654B958B9122}" presName="conn2-1" presStyleLbl="parChTrans1D2" presStyleIdx="1" presStyleCnt="4"/>
      <dgm:spPr/>
    </dgm:pt>
    <dgm:pt modelId="{11E97305-ECAB-41C9-B461-9AEB735178C6}" type="pres">
      <dgm:prSet presAssocID="{14D9E014-8C7B-4915-BA88-654B958B9122}" presName="connTx" presStyleLbl="parChTrans1D2" presStyleIdx="1" presStyleCnt="4"/>
      <dgm:spPr/>
    </dgm:pt>
    <dgm:pt modelId="{C3D2D184-F432-4E72-9360-44335402BCF3}" type="pres">
      <dgm:prSet presAssocID="{FB692EEC-7C4E-4018-823D-B818969A3826}" presName="root2" presStyleCnt="0"/>
      <dgm:spPr/>
    </dgm:pt>
    <dgm:pt modelId="{5FFAA42F-14BE-4D61-BD73-E58411B7FC54}" type="pres">
      <dgm:prSet presAssocID="{FB692EEC-7C4E-4018-823D-B818969A3826}" presName="LevelTwoTextNode" presStyleLbl="node2" presStyleIdx="1" presStyleCnt="4" custScaleX="548199" custScaleY="102583">
        <dgm:presLayoutVars>
          <dgm:chPref val="3"/>
        </dgm:presLayoutVars>
      </dgm:prSet>
      <dgm:spPr/>
    </dgm:pt>
    <dgm:pt modelId="{FA5D1D5C-DF11-47B9-A557-F337187890F4}" type="pres">
      <dgm:prSet presAssocID="{FB692EEC-7C4E-4018-823D-B818969A3826}" presName="level3hierChild" presStyleCnt="0"/>
      <dgm:spPr/>
    </dgm:pt>
    <dgm:pt modelId="{4FD5782F-4800-41FE-BF1C-3ED013CDB5EA}" type="pres">
      <dgm:prSet presAssocID="{FE60D402-4619-4022-9DCB-06F42B7DE0EE}" presName="conn2-1" presStyleLbl="parChTrans1D2" presStyleIdx="2" presStyleCnt="4"/>
      <dgm:spPr/>
    </dgm:pt>
    <dgm:pt modelId="{4E93A069-C07D-4EFC-B374-F36DBD33C4F1}" type="pres">
      <dgm:prSet presAssocID="{FE60D402-4619-4022-9DCB-06F42B7DE0EE}" presName="connTx" presStyleLbl="parChTrans1D2" presStyleIdx="2" presStyleCnt="4"/>
      <dgm:spPr/>
    </dgm:pt>
    <dgm:pt modelId="{5A0BACC9-D23C-4961-8B48-B612216AFC6D}" type="pres">
      <dgm:prSet presAssocID="{DA2EFE82-0E4E-4FED-9022-CE706000C7CB}" presName="root2" presStyleCnt="0"/>
      <dgm:spPr/>
    </dgm:pt>
    <dgm:pt modelId="{1E8E5FBB-9BFF-4BEE-A5B5-CC7E928666BB}" type="pres">
      <dgm:prSet presAssocID="{DA2EFE82-0E4E-4FED-9022-CE706000C7CB}" presName="LevelTwoTextNode" presStyleLbl="node2" presStyleIdx="2" presStyleCnt="4" custScaleX="548199" custScaleY="81717">
        <dgm:presLayoutVars>
          <dgm:chPref val="3"/>
        </dgm:presLayoutVars>
      </dgm:prSet>
      <dgm:spPr/>
    </dgm:pt>
    <dgm:pt modelId="{759E8B7E-00D3-438C-BB7A-724354F6BC27}" type="pres">
      <dgm:prSet presAssocID="{DA2EFE82-0E4E-4FED-9022-CE706000C7CB}" presName="level3hierChild" presStyleCnt="0"/>
      <dgm:spPr/>
    </dgm:pt>
    <dgm:pt modelId="{2FC211DC-31B2-4BED-AD9B-AA4327D5724A}" type="pres">
      <dgm:prSet presAssocID="{53449249-6E23-4FB1-A839-3D20BCBDC9CB}" presName="conn2-1" presStyleLbl="parChTrans1D2" presStyleIdx="3" presStyleCnt="4"/>
      <dgm:spPr/>
    </dgm:pt>
    <dgm:pt modelId="{1716BBE9-1566-4359-8189-AE632C6D518F}" type="pres">
      <dgm:prSet presAssocID="{53449249-6E23-4FB1-A839-3D20BCBDC9CB}" presName="connTx" presStyleLbl="parChTrans1D2" presStyleIdx="3" presStyleCnt="4"/>
      <dgm:spPr/>
    </dgm:pt>
    <dgm:pt modelId="{E79929E9-7E86-4909-A5AA-7D4E431C50A9}" type="pres">
      <dgm:prSet presAssocID="{D4B43743-9481-4AD0-9151-46D6226E061A}" presName="root2" presStyleCnt="0"/>
      <dgm:spPr/>
    </dgm:pt>
    <dgm:pt modelId="{0464D178-9363-4FEE-9741-BC34411F2D43}" type="pres">
      <dgm:prSet presAssocID="{D4B43743-9481-4AD0-9151-46D6226E061A}" presName="LevelTwoTextNode" presStyleLbl="node2" presStyleIdx="3" presStyleCnt="4" custScaleX="548199" custScaleY="74629">
        <dgm:presLayoutVars>
          <dgm:chPref val="3"/>
        </dgm:presLayoutVars>
      </dgm:prSet>
      <dgm:spPr/>
    </dgm:pt>
    <dgm:pt modelId="{ED02D8B6-44E4-4F33-8ED0-62CF31AA2269}" type="pres">
      <dgm:prSet presAssocID="{D4B43743-9481-4AD0-9151-46D6226E061A}" presName="level3hierChild" presStyleCnt="0"/>
      <dgm:spPr/>
    </dgm:pt>
  </dgm:ptLst>
  <dgm:cxnLst>
    <dgm:cxn modelId="{EE39D90C-ED44-4BEB-8277-62B30A94123B}" type="presOf" srcId="{14D9E014-8C7B-4915-BA88-654B958B9122}" destId="{ED37825A-7731-49BB-A8FB-4FD8982BF36F}" srcOrd="0" destOrd="0" presId="urn:microsoft.com/office/officeart/2005/8/layout/hierarchy2"/>
    <dgm:cxn modelId="{E24D3E1F-63B3-4482-94D2-89308593F43D}" type="presOf" srcId="{D862F753-498C-477C-8FCD-583848530B49}" destId="{A2AD3D18-C78C-4B55-86B1-3E8F949EFE6A}" srcOrd="0" destOrd="0" presId="urn:microsoft.com/office/officeart/2005/8/layout/hierarchy2"/>
    <dgm:cxn modelId="{E8E1D922-EFAD-4FBE-8276-15580ACCC4DD}" type="presOf" srcId="{6F1C3A22-09A0-44B7-B7C7-E9B983E2ACAD}" destId="{A400D525-5D0E-437C-81F7-7C042A5A8ED2}" srcOrd="0" destOrd="0" presId="urn:microsoft.com/office/officeart/2005/8/layout/hierarchy2"/>
    <dgm:cxn modelId="{C453422B-019E-4401-ACFD-CDACCAB3DBF5}" type="presOf" srcId="{DA2EFE82-0E4E-4FED-9022-CE706000C7CB}" destId="{1E8E5FBB-9BFF-4BEE-A5B5-CC7E928666BB}" srcOrd="0" destOrd="0" presId="urn:microsoft.com/office/officeart/2005/8/layout/hierarchy2"/>
    <dgm:cxn modelId="{C6919134-CCE9-40D8-952C-945CC4B7363A}" srcId="{CCA879FA-7C21-412D-AE4A-6173B88D3A9B}" destId="{DA2EFE82-0E4E-4FED-9022-CE706000C7CB}" srcOrd="2" destOrd="0" parTransId="{FE60D402-4619-4022-9DCB-06F42B7DE0EE}" sibTransId="{1023A29D-604D-473F-8262-CFABC6B264B2}"/>
    <dgm:cxn modelId="{91F5A235-9942-4D13-9FC2-9DB2D7784457}" srcId="{CCA879FA-7C21-412D-AE4A-6173B88D3A9B}" destId="{D862F753-498C-477C-8FCD-583848530B49}" srcOrd="0" destOrd="0" parTransId="{B05BD769-6BF8-44C0-AAE8-08C3135225E4}" sibTransId="{91655D65-A403-4A1E-A796-9B6982A4BBEE}"/>
    <dgm:cxn modelId="{0E70173B-2FA3-49BE-9B5F-64B9E0A9FA1E}" type="presOf" srcId="{FB692EEC-7C4E-4018-823D-B818969A3826}" destId="{5FFAA42F-14BE-4D61-BD73-E58411B7FC54}" srcOrd="0" destOrd="0" presId="urn:microsoft.com/office/officeart/2005/8/layout/hierarchy2"/>
    <dgm:cxn modelId="{386C1355-6C1D-43FC-A428-7FFD9F2FE2AD}" type="presOf" srcId="{CCA879FA-7C21-412D-AE4A-6173B88D3A9B}" destId="{06BEDB04-9FF8-4BC9-85B8-3C60E1DCB0D8}" srcOrd="0" destOrd="0" presId="urn:microsoft.com/office/officeart/2005/8/layout/hierarchy2"/>
    <dgm:cxn modelId="{09454D77-2874-4C4F-9988-224D5B756994}" type="presOf" srcId="{14D9E014-8C7B-4915-BA88-654B958B9122}" destId="{11E97305-ECAB-41C9-B461-9AEB735178C6}" srcOrd="1" destOrd="0" presId="urn:microsoft.com/office/officeart/2005/8/layout/hierarchy2"/>
    <dgm:cxn modelId="{2D9AC87E-5D73-4279-A356-69EB8BE88B34}" srcId="{6F1C3A22-09A0-44B7-B7C7-E9B983E2ACAD}" destId="{CCA879FA-7C21-412D-AE4A-6173B88D3A9B}" srcOrd="0" destOrd="0" parTransId="{C2527D4F-B5F2-4F45-ABDC-F6F366EB72D4}" sibTransId="{04386513-0370-4E1C-8ABB-F4CD8E41C23E}"/>
    <dgm:cxn modelId="{5287F5A3-86D8-4C2E-8C3E-53254242FEF4}" srcId="{CCA879FA-7C21-412D-AE4A-6173B88D3A9B}" destId="{D4B43743-9481-4AD0-9151-46D6226E061A}" srcOrd="3" destOrd="0" parTransId="{53449249-6E23-4FB1-A839-3D20BCBDC9CB}" sibTransId="{EFEA7A39-D8A7-4910-B4D8-A2FD917D3711}"/>
    <dgm:cxn modelId="{8FA4E0A6-9264-4628-917E-A12204824F6A}" type="presOf" srcId="{53449249-6E23-4FB1-A839-3D20BCBDC9CB}" destId="{1716BBE9-1566-4359-8189-AE632C6D518F}" srcOrd="1" destOrd="0" presId="urn:microsoft.com/office/officeart/2005/8/layout/hierarchy2"/>
    <dgm:cxn modelId="{14A947D3-E881-4865-807A-F49CA7D1079B}" type="presOf" srcId="{D4B43743-9481-4AD0-9151-46D6226E061A}" destId="{0464D178-9363-4FEE-9741-BC34411F2D43}" srcOrd="0" destOrd="0" presId="urn:microsoft.com/office/officeart/2005/8/layout/hierarchy2"/>
    <dgm:cxn modelId="{915D92D5-2874-4B06-8422-4D45D412B3B7}" type="presOf" srcId="{FE60D402-4619-4022-9DCB-06F42B7DE0EE}" destId="{4E93A069-C07D-4EFC-B374-F36DBD33C4F1}" srcOrd="1" destOrd="0" presId="urn:microsoft.com/office/officeart/2005/8/layout/hierarchy2"/>
    <dgm:cxn modelId="{3C76F9DC-E673-4265-AB2C-6F413246CE80}" type="presOf" srcId="{FE60D402-4619-4022-9DCB-06F42B7DE0EE}" destId="{4FD5782F-4800-41FE-BF1C-3ED013CDB5EA}" srcOrd="0" destOrd="0" presId="urn:microsoft.com/office/officeart/2005/8/layout/hierarchy2"/>
    <dgm:cxn modelId="{DF97D2DE-F39F-43AB-9E23-EEC8F2C5B5B9}" type="presOf" srcId="{B05BD769-6BF8-44C0-AAE8-08C3135225E4}" destId="{08AC165E-A8BB-46C8-8C1D-DAC5A24D6484}" srcOrd="0" destOrd="0" presId="urn:microsoft.com/office/officeart/2005/8/layout/hierarchy2"/>
    <dgm:cxn modelId="{DFD4EEDE-9E0F-45A9-A153-03123444CDE0}" type="presOf" srcId="{B05BD769-6BF8-44C0-AAE8-08C3135225E4}" destId="{2F2CE00E-618A-45D5-AE4A-E444EC4A2826}" srcOrd="1" destOrd="0" presId="urn:microsoft.com/office/officeart/2005/8/layout/hierarchy2"/>
    <dgm:cxn modelId="{811AA3E3-57DA-4523-8E08-8A052891279B}" type="presOf" srcId="{53449249-6E23-4FB1-A839-3D20BCBDC9CB}" destId="{2FC211DC-31B2-4BED-AD9B-AA4327D5724A}" srcOrd="0" destOrd="0" presId="urn:microsoft.com/office/officeart/2005/8/layout/hierarchy2"/>
    <dgm:cxn modelId="{93DE86E9-7B66-4B5B-833C-DCEDA5F45954}" srcId="{CCA879FA-7C21-412D-AE4A-6173B88D3A9B}" destId="{FB692EEC-7C4E-4018-823D-B818969A3826}" srcOrd="1" destOrd="0" parTransId="{14D9E014-8C7B-4915-BA88-654B958B9122}" sibTransId="{2CB3A921-A79C-4640-B424-4A3C127252F4}"/>
    <dgm:cxn modelId="{D628C8CF-EF8F-4DDC-9982-2D7E2BD3C7EF}" type="presParOf" srcId="{A400D525-5D0E-437C-81F7-7C042A5A8ED2}" destId="{2EE6B718-0ED9-4C26-9CED-B26989655C28}" srcOrd="0" destOrd="0" presId="urn:microsoft.com/office/officeart/2005/8/layout/hierarchy2"/>
    <dgm:cxn modelId="{BAFB2442-6BBF-4CC6-A17D-C255FFD0BF5A}" type="presParOf" srcId="{2EE6B718-0ED9-4C26-9CED-B26989655C28}" destId="{06BEDB04-9FF8-4BC9-85B8-3C60E1DCB0D8}" srcOrd="0" destOrd="0" presId="urn:microsoft.com/office/officeart/2005/8/layout/hierarchy2"/>
    <dgm:cxn modelId="{256DB8CF-562A-4DFA-A726-C33F15510505}" type="presParOf" srcId="{2EE6B718-0ED9-4C26-9CED-B26989655C28}" destId="{46109649-4B29-4636-A14D-F39A4639B550}" srcOrd="1" destOrd="0" presId="urn:microsoft.com/office/officeart/2005/8/layout/hierarchy2"/>
    <dgm:cxn modelId="{3EE14C70-D73D-479E-B29A-5A74626AD72B}" type="presParOf" srcId="{46109649-4B29-4636-A14D-F39A4639B550}" destId="{08AC165E-A8BB-46C8-8C1D-DAC5A24D6484}" srcOrd="0" destOrd="0" presId="urn:microsoft.com/office/officeart/2005/8/layout/hierarchy2"/>
    <dgm:cxn modelId="{23E55632-469E-4E44-BE5E-D06B8A0D23B7}" type="presParOf" srcId="{08AC165E-A8BB-46C8-8C1D-DAC5A24D6484}" destId="{2F2CE00E-618A-45D5-AE4A-E444EC4A2826}" srcOrd="0" destOrd="0" presId="urn:microsoft.com/office/officeart/2005/8/layout/hierarchy2"/>
    <dgm:cxn modelId="{532ACF23-22CE-4F90-A5B0-23AFB65F4FDC}" type="presParOf" srcId="{46109649-4B29-4636-A14D-F39A4639B550}" destId="{D4EB1156-1D70-418F-A0D7-E262665DF096}" srcOrd="1" destOrd="0" presId="urn:microsoft.com/office/officeart/2005/8/layout/hierarchy2"/>
    <dgm:cxn modelId="{91995669-8532-4050-8C01-F3AF83D1A308}" type="presParOf" srcId="{D4EB1156-1D70-418F-A0D7-E262665DF096}" destId="{A2AD3D18-C78C-4B55-86B1-3E8F949EFE6A}" srcOrd="0" destOrd="0" presId="urn:microsoft.com/office/officeart/2005/8/layout/hierarchy2"/>
    <dgm:cxn modelId="{F79A461E-A307-4F67-B3D3-3B511B1D0B3F}" type="presParOf" srcId="{D4EB1156-1D70-418F-A0D7-E262665DF096}" destId="{1DC8FD22-C4DC-4AAF-8CBF-A1156C6F3682}" srcOrd="1" destOrd="0" presId="urn:microsoft.com/office/officeart/2005/8/layout/hierarchy2"/>
    <dgm:cxn modelId="{9F223987-460D-4560-A55B-5A8D11E4292D}" type="presParOf" srcId="{46109649-4B29-4636-A14D-F39A4639B550}" destId="{ED37825A-7731-49BB-A8FB-4FD8982BF36F}" srcOrd="2" destOrd="0" presId="urn:microsoft.com/office/officeart/2005/8/layout/hierarchy2"/>
    <dgm:cxn modelId="{C03C58A4-76BB-4F4F-9144-34CB36F9723E}" type="presParOf" srcId="{ED37825A-7731-49BB-A8FB-4FD8982BF36F}" destId="{11E97305-ECAB-41C9-B461-9AEB735178C6}" srcOrd="0" destOrd="0" presId="urn:microsoft.com/office/officeart/2005/8/layout/hierarchy2"/>
    <dgm:cxn modelId="{4022589C-CF86-4BD6-9311-F1C85976266D}" type="presParOf" srcId="{46109649-4B29-4636-A14D-F39A4639B550}" destId="{C3D2D184-F432-4E72-9360-44335402BCF3}" srcOrd="3" destOrd="0" presId="urn:microsoft.com/office/officeart/2005/8/layout/hierarchy2"/>
    <dgm:cxn modelId="{4D1CA174-7C77-4245-8BDF-FC98C6A11800}" type="presParOf" srcId="{C3D2D184-F432-4E72-9360-44335402BCF3}" destId="{5FFAA42F-14BE-4D61-BD73-E58411B7FC54}" srcOrd="0" destOrd="0" presId="urn:microsoft.com/office/officeart/2005/8/layout/hierarchy2"/>
    <dgm:cxn modelId="{07BE38DB-5642-42EF-901C-1D607CAED421}" type="presParOf" srcId="{C3D2D184-F432-4E72-9360-44335402BCF3}" destId="{FA5D1D5C-DF11-47B9-A557-F337187890F4}" srcOrd="1" destOrd="0" presId="urn:microsoft.com/office/officeart/2005/8/layout/hierarchy2"/>
    <dgm:cxn modelId="{24FAE6C0-504A-4F75-B086-279C4010C99A}" type="presParOf" srcId="{46109649-4B29-4636-A14D-F39A4639B550}" destId="{4FD5782F-4800-41FE-BF1C-3ED013CDB5EA}" srcOrd="4" destOrd="0" presId="urn:microsoft.com/office/officeart/2005/8/layout/hierarchy2"/>
    <dgm:cxn modelId="{8481A4BB-552B-4631-AAC5-83B7F8DA7583}" type="presParOf" srcId="{4FD5782F-4800-41FE-BF1C-3ED013CDB5EA}" destId="{4E93A069-C07D-4EFC-B374-F36DBD33C4F1}" srcOrd="0" destOrd="0" presId="urn:microsoft.com/office/officeart/2005/8/layout/hierarchy2"/>
    <dgm:cxn modelId="{F55E852D-18DE-4F29-97B4-C288EF1EFB68}" type="presParOf" srcId="{46109649-4B29-4636-A14D-F39A4639B550}" destId="{5A0BACC9-D23C-4961-8B48-B612216AFC6D}" srcOrd="5" destOrd="0" presId="urn:microsoft.com/office/officeart/2005/8/layout/hierarchy2"/>
    <dgm:cxn modelId="{C6C526AE-0167-423C-9998-F4AF6B14C210}" type="presParOf" srcId="{5A0BACC9-D23C-4961-8B48-B612216AFC6D}" destId="{1E8E5FBB-9BFF-4BEE-A5B5-CC7E928666BB}" srcOrd="0" destOrd="0" presId="urn:microsoft.com/office/officeart/2005/8/layout/hierarchy2"/>
    <dgm:cxn modelId="{6173916E-B00F-4FC4-AEFE-CB6D148CFCF6}" type="presParOf" srcId="{5A0BACC9-D23C-4961-8B48-B612216AFC6D}" destId="{759E8B7E-00D3-438C-BB7A-724354F6BC27}" srcOrd="1" destOrd="0" presId="urn:microsoft.com/office/officeart/2005/8/layout/hierarchy2"/>
    <dgm:cxn modelId="{88E8E95C-B121-434F-9233-29B6F7F18E24}" type="presParOf" srcId="{46109649-4B29-4636-A14D-F39A4639B550}" destId="{2FC211DC-31B2-4BED-AD9B-AA4327D5724A}" srcOrd="6" destOrd="0" presId="urn:microsoft.com/office/officeart/2005/8/layout/hierarchy2"/>
    <dgm:cxn modelId="{D0F48091-3BEA-4B29-8DED-79E97F8E01D8}" type="presParOf" srcId="{2FC211DC-31B2-4BED-AD9B-AA4327D5724A}" destId="{1716BBE9-1566-4359-8189-AE632C6D518F}" srcOrd="0" destOrd="0" presId="urn:microsoft.com/office/officeart/2005/8/layout/hierarchy2"/>
    <dgm:cxn modelId="{E4733CCF-D393-4C54-A058-08B82E65FB7C}" type="presParOf" srcId="{46109649-4B29-4636-A14D-F39A4639B550}" destId="{E79929E9-7E86-4909-A5AA-7D4E431C50A9}" srcOrd="7" destOrd="0" presId="urn:microsoft.com/office/officeart/2005/8/layout/hierarchy2"/>
    <dgm:cxn modelId="{74FEC657-98F8-460A-B823-D5955481E19A}" type="presParOf" srcId="{E79929E9-7E86-4909-A5AA-7D4E431C50A9}" destId="{0464D178-9363-4FEE-9741-BC34411F2D43}" srcOrd="0" destOrd="0" presId="urn:microsoft.com/office/officeart/2005/8/layout/hierarchy2"/>
    <dgm:cxn modelId="{D1E7F9CF-B8BB-46CC-AEA9-B31406B1A8A0}" type="presParOf" srcId="{E79929E9-7E86-4909-A5AA-7D4E431C50A9}" destId="{ED02D8B6-44E4-4F33-8ED0-62CF31AA22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93F7A-D738-4418-96BE-B67A0003CBBE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6AC30B8-B7E8-4277-B987-C78B110255D9}">
      <dgm:prSet phldrT="[Texte]"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idées doivent être expliquées de façon journalistique (QQOQCP).</a:t>
          </a:r>
          <a:endParaRPr lang="fr-FR" sz="2400" dirty="0">
            <a:solidFill>
              <a:srgbClr val="FF0000"/>
            </a:solidFill>
          </a:endParaRPr>
        </a:p>
      </dgm:t>
    </dgm:pt>
    <dgm:pt modelId="{EADF5D9D-3CE7-4D79-BF7F-8960DC81CE30}" type="parTrans" cxnId="{94E79A9C-8863-4FA4-8457-C232AF9843E2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32CDF20E-9CAA-4BA0-A2CC-45C6265174B5}" type="sibTrans" cxnId="{94E79A9C-8863-4FA4-8457-C232AF9843E2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F273D24B-53A2-40C5-B3A0-4AC735D21B05}">
      <dgm:prSet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message ne doit nécessiter aucune explication ou commentaires additionnel.</a:t>
          </a:r>
        </a:p>
      </dgm:t>
    </dgm:pt>
    <dgm:pt modelId="{D148F4C8-30EB-4855-8A4D-EF2F81CFCA8D}" type="parTrans" cxnId="{33A4A4E7-34F0-4F2E-BA1E-B8B33983C7AA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8A86646E-EAF4-45FA-BC23-44B128FB3629}" type="sibTrans" cxnId="{33A4A4E7-34F0-4F2E-BA1E-B8B33983C7AA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7ABF7EDF-C816-4F79-9158-E6FD55C1DE44}">
      <dgm:prSet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mots doivent être justes et précis. </a:t>
          </a:r>
        </a:p>
      </dgm:t>
    </dgm:pt>
    <dgm:pt modelId="{7B2BD285-C7E0-4C48-87E6-ABC5426ECAEE}" type="parTrans" cxnId="{0CEE1F6F-6F3D-4170-8B76-0F04EAA3F156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DDBABA7F-C1A0-462A-B9C0-E246718BEA0C}" type="sibTrans" cxnId="{0CEE1F6F-6F3D-4170-8B76-0F04EAA3F156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62B4D77C-947A-4332-B2A2-71ADF257A37D}">
      <dgm:prSet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document doit être propre et soigné.</a:t>
          </a:r>
        </a:p>
      </dgm:t>
    </dgm:pt>
    <dgm:pt modelId="{764E9274-41D0-4416-AF80-07162761ACAF}" type="parTrans" cxnId="{34FC4F84-783F-4277-97FF-4FE82E9D55C9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73BA81D2-C40C-487C-871C-5D89AE29A953}" type="sibTrans" cxnId="{34FC4F84-783F-4277-97FF-4FE82E9D55C9}">
      <dgm:prSet/>
      <dgm:spPr/>
      <dgm:t>
        <a:bodyPr/>
        <a:lstStyle/>
        <a:p>
          <a:endParaRPr lang="fr-FR" sz="2000">
            <a:solidFill>
              <a:srgbClr val="FF0000"/>
            </a:solidFill>
          </a:endParaRPr>
        </a:p>
      </dgm:t>
    </dgm:pt>
    <dgm:pt modelId="{108AD1EA-2EF5-436F-AE87-6135910854BC}" type="pres">
      <dgm:prSet presAssocID="{36693F7A-D738-4418-96BE-B67A0003CBBE}" presName="linear" presStyleCnt="0">
        <dgm:presLayoutVars>
          <dgm:animLvl val="lvl"/>
          <dgm:resizeHandles val="exact"/>
        </dgm:presLayoutVars>
      </dgm:prSet>
      <dgm:spPr/>
    </dgm:pt>
    <dgm:pt modelId="{A4B31A0F-A416-4E33-A5A2-F631FA916066}" type="pres">
      <dgm:prSet presAssocID="{06AC30B8-B7E8-4277-B987-C78B110255D9}" presName="parentText" presStyleLbl="node1" presStyleIdx="0" presStyleCnt="4" custScaleY="53254" custLinFactNeighborX="133" custLinFactNeighborY="-81824">
        <dgm:presLayoutVars>
          <dgm:chMax val="0"/>
          <dgm:bulletEnabled val="1"/>
        </dgm:presLayoutVars>
      </dgm:prSet>
      <dgm:spPr/>
    </dgm:pt>
    <dgm:pt modelId="{D406969C-85D9-43FF-88DB-7C54D10864DE}" type="pres">
      <dgm:prSet presAssocID="{32CDF20E-9CAA-4BA0-A2CC-45C6265174B5}" presName="spacer" presStyleCnt="0"/>
      <dgm:spPr/>
    </dgm:pt>
    <dgm:pt modelId="{2AB6B499-8D74-41A5-97CE-2CFF8E0FA562}" type="pres">
      <dgm:prSet presAssocID="{F273D24B-53A2-40C5-B3A0-4AC735D21B05}" presName="parentText" presStyleLbl="node1" presStyleIdx="1" presStyleCnt="4" custScaleY="77156" custLinFactNeighborX="666" custLinFactNeighborY="-24594">
        <dgm:presLayoutVars>
          <dgm:chMax val="0"/>
          <dgm:bulletEnabled val="1"/>
        </dgm:presLayoutVars>
      </dgm:prSet>
      <dgm:spPr/>
    </dgm:pt>
    <dgm:pt modelId="{56B7358B-2A2F-426B-8F29-E3D222F3CAA8}" type="pres">
      <dgm:prSet presAssocID="{8A86646E-EAF4-45FA-BC23-44B128FB3629}" presName="spacer" presStyleCnt="0"/>
      <dgm:spPr/>
    </dgm:pt>
    <dgm:pt modelId="{64CC4D76-C444-4DF1-8E3E-72CF2E7BF59C}" type="pres">
      <dgm:prSet presAssocID="{7ABF7EDF-C816-4F79-9158-E6FD55C1DE44}" presName="parentText" presStyleLbl="node1" presStyleIdx="2" presStyleCnt="4" custScaleY="53254" custLinFactNeighborX="-301" custLinFactNeighborY="21858">
        <dgm:presLayoutVars>
          <dgm:chMax val="0"/>
          <dgm:bulletEnabled val="1"/>
        </dgm:presLayoutVars>
      </dgm:prSet>
      <dgm:spPr/>
    </dgm:pt>
    <dgm:pt modelId="{C92F030B-F1C8-4903-854E-285728D5397E}" type="pres">
      <dgm:prSet presAssocID="{DDBABA7F-C1A0-462A-B9C0-E246718BEA0C}" presName="spacer" presStyleCnt="0"/>
      <dgm:spPr/>
    </dgm:pt>
    <dgm:pt modelId="{77ADDA6F-D66B-48F1-B02F-DAC4B3138901}" type="pres">
      <dgm:prSet presAssocID="{62B4D77C-947A-4332-B2A2-71ADF257A37D}" presName="parentText" presStyleLbl="node1" presStyleIdx="3" presStyleCnt="4" custScaleY="53254" custLinFactNeighborX="-301" custLinFactNeighborY="50947">
        <dgm:presLayoutVars>
          <dgm:chMax val="0"/>
          <dgm:bulletEnabled val="1"/>
        </dgm:presLayoutVars>
      </dgm:prSet>
      <dgm:spPr/>
    </dgm:pt>
  </dgm:ptLst>
  <dgm:cxnLst>
    <dgm:cxn modelId="{11EF5505-830F-4750-BAAA-4574BCB527AE}" type="presOf" srcId="{F273D24B-53A2-40C5-B3A0-4AC735D21B05}" destId="{2AB6B499-8D74-41A5-97CE-2CFF8E0FA562}" srcOrd="0" destOrd="0" presId="urn:microsoft.com/office/officeart/2005/8/layout/vList2"/>
    <dgm:cxn modelId="{0D23BE2D-4CD3-46B1-A899-EFAD47025187}" type="presOf" srcId="{36693F7A-D738-4418-96BE-B67A0003CBBE}" destId="{108AD1EA-2EF5-436F-AE87-6135910854BC}" srcOrd="0" destOrd="0" presId="urn:microsoft.com/office/officeart/2005/8/layout/vList2"/>
    <dgm:cxn modelId="{F8EDF13D-6A52-48CF-BD0C-7906918C652A}" type="presOf" srcId="{06AC30B8-B7E8-4277-B987-C78B110255D9}" destId="{A4B31A0F-A416-4E33-A5A2-F631FA916066}" srcOrd="0" destOrd="0" presId="urn:microsoft.com/office/officeart/2005/8/layout/vList2"/>
    <dgm:cxn modelId="{EB05196D-CB38-47C4-AFC0-38686F0347E2}" type="presOf" srcId="{62B4D77C-947A-4332-B2A2-71ADF257A37D}" destId="{77ADDA6F-D66B-48F1-B02F-DAC4B3138901}" srcOrd="0" destOrd="0" presId="urn:microsoft.com/office/officeart/2005/8/layout/vList2"/>
    <dgm:cxn modelId="{0CEE1F6F-6F3D-4170-8B76-0F04EAA3F156}" srcId="{36693F7A-D738-4418-96BE-B67A0003CBBE}" destId="{7ABF7EDF-C816-4F79-9158-E6FD55C1DE44}" srcOrd="2" destOrd="0" parTransId="{7B2BD285-C7E0-4C48-87E6-ABC5426ECAEE}" sibTransId="{DDBABA7F-C1A0-462A-B9C0-E246718BEA0C}"/>
    <dgm:cxn modelId="{34FC4F84-783F-4277-97FF-4FE82E9D55C9}" srcId="{36693F7A-D738-4418-96BE-B67A0003CBBE}" destId="{62B4D77C-947A-4332-B2A2-71ADF257A37D}" srcOrd="3" destOrd="0" parTransId="{764E9274-41D0-4416-AF80-07162761ACAF}" sibTransId="{73BA81D2-C40C-487C-871C-5D89AE29A953}"/>
    <dgm:cxn modelId="{94E79A9C-8863-4FA4-8457-C232AF9843E2}" srcId="{36693F7A-D738-4418-96BE-B67A0003CBBE}" destId="{06AC30B8-B7E8-4277-B987-C78B110255D9}" srcOrd="0" destOrd="0" parTransId="{EADF5D9D-3CE7-4D79-BF7F-8960DC81CE30}" sibTransId="{32CDF20E-9CAA-4BA0-A2CC-45C6265174B5}"/>
    <dgm:cxn modelId="{FE3686C7-138C-49BB-978C-AD47130CF36E}" type="presOf" srcId="{7ABF7EDF-C816-4F79-9158-E6FD55C1DE44}" destId="{64CC4D76-C444-4DF1-8E3E-72CF2E7BF59C}" srcOrd="0" destOrd="0" presId="urn:microsoft.com/office/officeart/2005/8/layout/vList2"/>
    <dgm:cxn modelId="{33A4A4E7-34F0-4F2E-BA1E-B8B33983C7AA}" srcId="{36693F7A-D738-4418-96BE-B67A0003CBBE}" destId="{F273D24B-53A2-40C5-B3A0-4AC735D21B05}" srcOrd="1" destOrd="0" parTransId="{D148F4C8-30EB-4855-8A4D-EF2F81CFCA8D}" sibTransId="{8A86646E-EAF4-45FA-BC23-44B128FB3629}"/>
    <dgm:cxn modelId="{6E67722E-36E8-457C-BEC8-FF22BEC7EC21}" type="presParOf" srcId="{108AD1EA-2EF5-436F-AE87-6135910854BC}" destId="{A4B31A0F-A416-4E33-A5A2-F631FA916066}" srcOrd="0" destOrd="0" presId="urn:microsoft.com/office/officeart/2005/8/layout/vList2"/>
    <dgm:cxn modelId="{0871F714-4714-4578-88FC-8D87235C68BC}" type="presParOf" srcId="{108AD1EA-2EF5-436F-AE87-6135910854BC}" destId="{D406969C-85D9-43FF-88DB-7C54D10864DE}" srcOrd="1" destOrd="0" presId="urn:microsoft.com/office/officeart/2005/8/layout/vList2"/>
    <dgm:cxn modelId="{668990DD-123E-4634-A350-065C3B9FB06E}" type="presParOf" srcId="{108AD1EA-2EF5-436F-AE87-6135910854BC}" destId="{2AB6B499-8D74-41A5-97CE-2CFF8E0FA562}" srcOrd="2" destOrd="0" presId="urn:microsoft.com/office/officeart/2005/8/layout/vList2"/>
    <dgm:cxn modelId="{B5B8DA1F-64DF-46FC-B0F9-5334F0DC7257}" type="presParOf" srcId="{108AD1EA-2EF5-436F-AE87-6135910854BC}" destId="{56B7358B-2A2F-426B-8F29-E3D222F3CAA8}" srcOrd="3" destOrd="0" presId="urn:microsoft.com/office/officeart/2005/8/layout/vList2"/>
    <dgm:cxn modelId="{798AD6FA-CC79-4D95-99A4-FDB599A265DF}" type="presParOf" srcId="{108AD1EA-2EF5-436F-AE87-6135910854BC}" destId="{64CC4D76-C444-4DF1-8E3E-72CF2E7BF59C}" srcOrd="4" destOrd="0" presId="urn:microsoft.com/office/officeart/2005/8/layout/vList2"/>
    <dgm:cxn modelId="{82965352-F800-4AF7-8383-1EC3C33E54B3}" type="presParOf" srcId="{108AD1EA-2EF5-436F-AE87-6135910854BC}" destId="{C92F030B-F1C8-4903-854E-285728D5397E}" srcOrd="5" destOrd="0" presId="urn:microsoft.com/office/officeart/2005/8/layout/vList2"/>
    <dgm:cxn modelId="{95AC6EC3-5962-4E62-8B19-255E07B5BFAF}" type="presParOf" srcId="{108AD1EA-2EF5-436F-AE87-6135910854BC}" destId="{77ADDA6F-D66B-48F1-B02F-DAC4B31389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EDB04-9FF8-4BC9-85B8-3C60E1DCB0D8}">
      <dsp:nvSpPr>
        <dsp:cNvPr id="0" name=""/>
        <dsp:cNvSpPr/>
      </dsp:nvSpPr>
      <dsp:spPr>
        <a:xfrm>
          <a:off x="7471" y="1415506"/>
          <a:ext cx="2623027" cy="74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Conséquences</a:t>
          </a:r>
        </a:p>
      </dsp:txBody>
      <dsp:txXfrm>
        <a:off x="29189" y="1437224"/>
        <a:ext cx="2579591" cy="698080"/>
      </dsp:txXfrm>
    </dsp:sp>
    <dsp:sp modelId="{08AC165E-A8BB-46C8-8C1D-DAC5A24D6484}">
      <dsp:nvSpPr>
        <dsp:cNvPr id="0" name=""/>
        <dsp:cNvSpPr/>
      </dsp:nvSpPr>
      <dsp:spPr>
        <a:xfrm rot="17865843">
          <a:off x="2290380" y="1204162"/>
          <a:ext cx="1273450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8680"/>
              </a:moveTo>
              <a:lnTo>
                <a:pt x="1273450" y="186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5269" y="1191007"/>
        <a:ext cx="63672" cy="63672"/>
      </dsp:txXfrm>
    </dsp:sp>
    <dsp:sp modelId="{A2AD3D18-C78C-4B55-86B1-3E8F949EFE6A}">
      <dsp:nvSpPr>
        <dsp:cNvPr id="0" name=""/>
        <dsp:cNvSpPr/>
      </dsp:nvSpPr>
      <dsp:spPr>
        <a:xfrm>
          <a:off x="3223712" y="258687"/>
          <a:ext cx="8129976" cy="801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Le lecteur est plus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exigeant</a:t>
          </a: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et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critique</a:t>
          </a: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à l’égard de l’émetteur</a:t>
          </a:r>
          <a:endParaRPr lang="fr-FR" sz="2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186" y="282161"/>
        <a:ext cx="8083028" cy="754520"/>
      </dsp:txXfrm>
    </dsp:sp>
    <dsp:sp modelId="{ED37825A-7731-49BB-A8FB-4FD8982BF36F}">
      <dsp:nvSpPr>
        <dsp:cNvPr id="0" name=""/>
        <dsp:cNvSpPr/>
      </dsp:nvSpPr>
      <dsp:spPr>
        <a:xfrm rot="20305625">
          <a:off x="2608156" y="1650311"/>
          <a:ext cx="637898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8680"/>
              </a:moveTo>
              <a:lnTo>
                <a:pt x="637898" y="186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157" y="1653044"/>
        <a:ext cx="31894" cy="31894"/>
      </dsp:txXfrm>
    </dsp:sp>
    <dsp:sp modelId="{5FFAA42F-14BE-4D61-BD73-E58411B7FC54}">
      <dsp:nvSpPr>
        <dsp:cNvPr id="0" name=""/>
        <dsp:cNvSpPr/>
      </dsp:nvSpPr>
      <dsp:spPr>
        <a:xfrm>
          <a:off x="3223712" y="1171383"/>
          <a:ext cx="8129976" cy="76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tolère mal, la perte de temps, l’approximation, l’erreur, l’ennui</a:t>
          </a:r>
          <a:endParaRPr lang="fr-FR" sz="2400" kern="1200" dirty="0">
            <a:solidFill>
              <a:srgbClr val="FF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245991" y="1193662"/>
        <a:ext cx="8085418" cy="716112"/>
      </dsp:txXfrm>
    </dsp:sp>
    <dsp:sp modelId="{4FD5782F-4800-41FE-BF1C-3ED013CDB5EA}">
      <dsp:nvSpPr>
        <dsp:cNvPr id="0" name=""/>
        <dsp:cNvSpPr/>
      </dsp:nvSpPr>
      <dsp:spPr>
        <a:xfrm rot="2600986">
          <a:off x="2519217" y="2047578"/>
          <a:ext cx="815776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8680"/>
              </a:moveTo>
              <a:lnTo>
                <a:pt x="815776" y="186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6710" y="2045865"/>
        <a:ext cx="40788" cy="40788"/>
      </dsp:txXfrm>
    </dsp:sp>
    <dsp:sp modelId="{1E8E5FBB-9BFF-4BEE-A5B5-CC7E928666BB}">
      <dsp:nvSpPr>
        <dsp:cNvPr id="0" name=""/>
        <dsp:cNvSpPr/>
      </dsp:nvSpPr>
      <dsp:spPr>
        <a:xfrm>
          <a:off x="3223712" y="2043281"/>
          <a:ext cx="8129976" cy="605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est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sensible à l’orthographe </a:t>
          </a:r>
          <a:r>
            <a:rPr lang="fr-FR" sz="2400" b="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et au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style</a:t>
          </a: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... </a:t>
          </a:r>
        </a:p>
      </dsp:txBody>
      <dsp:txXfrm>
        <a:off x="3241460" y="2061029"/>
        <a:ext cx="8094480" cy="570449"/>
      </dsp:txXfrm>
    </dsp:sp>
    <dsp:sp modelId="{2FC211DC-31B2-4BED-AD9B-AA4327D5724A}">
      <dsp:nvSpPr>
        <dsp:cNvPr id="0" name=""/>
        <dsp:cNvSpPr/>
      </dsp:nvSpPr>
      <dsp:spPr>
        <a:xfrm rot="3877681">
          <a:off x="2234896" y="2393025"/>
          <a:ext cx="1384417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8680"/>
              </a:moveTo>
              <a:lnTo>
                <a:pt x="1384417" y="186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2494" y="2377095"/>
        <a:ext cx="69220" cy="69220"/>
      </dsp:txXfrm>
    </dsp:sp>
    <dsp:sp modelId="{0464D178-9363-4FEE-9741-BC34411F2D43}">
      <dsp:nvSpPr>
        <dsp:cNvPr id="0" name=""/>
        <dsp:cNvSpPr/>
      </dsp:nvSpPr>
      <dsp:spPr>
        <a:xfrm>
          <a:off x="3223712" y="2760454"/>
          <a:ext cx="8129976" cy="553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Il attend des messages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clairs, efficaces et agréables</a:t>
          </a:r>
        </a:p>
      </dsp:txBody>
      <dsp:txXfrm>
        <a:off x="3239920" y="2776662"/>
        <a:ext cx="8097560" cy="520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1A0F-A416-4E33-A5A2-F631FA916066}">
      <dsp:nvSpPr>
        <dsp:cNvPr id="0" name=""/>
        <dsp:cNvSpPr/>
      </dsp:nvSpPr>
      <dsp:spPr>
        <a:xfrm>
          <a:off x="0" y="338790"/>
          <a:ext cx="10459655" cy="6479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idées doivent être expliquées de façon journalistique (QQOQCP).</a:t>
          </a:r>
          <a:endParaRPr lang="fr-FR" sz="2400" kern="1200" dirty="0">
            <a:solidFill>
              <a:srgbClr val="FF0000"/>
            </a:solidFill>
          </a:endParaRPr>
        </a:p>
      </dsp:txBody>
      <dsp:txXfrm>
        <a:off x="31632" y="370422"/>
        <a:ext cx="10396391" cy="584730"/>
      </dsp:txXfrm>
    </dsp:sp>
    <dsp:sp modelId="{2AB6B499-8D74-41A5-97CE-2CFF8E0FA562}">
      <dsp:nvSpPr>
        <dsp:cNvPr id="0" name=""/>
        <dsp:cNvSpPr/>
      </dsp:nvSpPr>
      <dsp:spPr>
        <a:xfrm>
          <a:off x="0" y="1281119"/>
          <a:ext cx="10459655" cy="9388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message ne doit nécessiter aucune explication ou commentaires additionnel.</a:t>
          </a:r>
        </a:p>
      </dsp:txBody>
      <dsp:txXfrm>
        <a:off x="45830" y="1326949"/>
        <a:ext cx="10367995" cy="847174"/>
      </dsp:txXfrm>
    </dsp:sp>
    <dsp:sp modelId="{64CC4D76-C444-4DF1-8E3E-72CF2E7BF59C}">
      <dsp:nvSpPr>
        <dsp:cNvPr id="0" name=""/>
        <dsp:cNvSpPr/>
      </dsp:nvSpPr>
      <dsp:spPr>
        <a:xfrm>
          <a:off x="0" y="2494111"/>
          <a:ext cx="10459655" cy="6479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mots doivent être justes et précis. </a:t>
          </a:r>
        </a:p>
      </dsp:txBody>
      <dsp:txXfrm>
        <a:off x="31632" y="2525743"/>
        <a:ext cx="10396391" cy="584730"/>
      </dsp:txXfrm>
    </dsp:sp>
    <dsp:sp modelId="{77ADDA6F-D66B-48F1-B02F-DAC4B3138901}">
      <dsp:nvSpPr>
        <dsp:cNvPr id="0" name=""/>
        <dsp:cNvSpPr/>
      </dsp:nvSpPr>
      <dsp:spPr>
        <a:xfrm>
          <a:off x="0" y="3383761"/>
          <a:ext cx="10459655" cy="6479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document doit être propre et soigné.</a:t>
          </a:r>
        </a:p>
      </dsp:txBody>
      <dsp:txXfrm>
        <a:off x="31632" y="3415393"/>
        <a:ext cx="10396391" cy="58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14D5-0CD3-704C-932A-9B1272E1EEBA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D77E-B352-3D4B-85DB-3791E255D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376" y="1689042"/>
            <a:ext cx="10485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communication écrite véhicule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l’image de l’</a:t>
            </a:r>
            <a:r>
              <a:rPr lang="fr-F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entreprie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19138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document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courriels, rapports, supports marketing, publications, posts sur les réseaux sociaux) reflète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valeurs et son professionnalisme. </a:t>
            </a:r>
          </a:p>
          <a:p>
            <a:pPr marL="719138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crucial de soigner la qualité rédactionnelle, la clarté et la cohérence des messages afin de garantir une communication efficace et impactante.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734CE77-6C94-1233-1280-9D896EA0593A}"/>
              </a:ext>
            </a:extLst>
          </p:cNvPr>
          <p:cNvSpPr txBox="1">
            <a:spLocks/>
          </p:cNvSpPr>
          <p:nvPr/>
        </p:nvSpPr>
        <p:spPr>
          <a:xfrm>
            <a:off x="59738" y="-158512"/>
            <a:ext cx="1184486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92D55-7EA3-EB2E-EC1C-93DCA806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>
            <a:extLst>
              <a:ext uri="{FF2B5EF4-FFF2-40B4-BE49-F238E27FC236}">
                <a16:creationId xmlns:a16="http://schemas.microsoft.com/office/drawing/2014/main" id="{ACD4B154-5E80-5D57-A410-7E3C60EE9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b="44173"/>
          <a:stretch/>
        </p:blipFill>
        <p:spPr>
          <a:xfrm>
            <a:off x="2184400" y="3653135"/>
            <a:ext cx="6895252" cy="1841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06925C-EF69-DA1A-2E34-812888B10EBC}"/>
              </a:ext>
            </a:extLst>
          </p:cNvPr>
          <p:cNvSpPr/>
          <p:nvPr/>
        </p:nvSpPr>
        <p:spPr>
          <a:xfrm>
            <a:off x="507999" y="1915236"/>
            <a:ext cx="101277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une communication orale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l’émetteur et le destinataire communiquent en temps réel. </a:t>
            </a:r>
          </a:p>
          <a:p>
            <a:pPr algn="ctr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Si un problème survient, la rétroaction est immédiate.</a:t>
            </a:r>
            <a:endParaRPr lang="fr-F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08163-97CB-615F-6A3F-C306EFACD48E}"/>
              </a:ext>
            </a:extLst>
          </p:cNvPr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523E56C-6ED7-2655-EEF9-E72457EDFFC1}"/>
              </a:ext>
            </a:extLst>
          </p:cNvPr>
          <p:cNvSpPr txBox="1">
            <a:spLocks/>
          </p:cNvSpPr>
          <p:nvPr/>
        </p:nvSpPr>
        <p:spPr>
          <a:xfrm>
            <a:off x="59738" y="-158512"/>
            <a:ext cx="1184486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968EFF-1052-A69B-E46A-FF36F8F95FFA}"/>
              </a:ext>
            </a:extLst>
          </p:cNvPr>
          <p:cNvSpPr/>
          <p:nvPr/>
        </p:nvSpPr>
        <p:spPr>
          <a:xfrm>
            <a:off x="248529" y="1190940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géographique et temporel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3"/>
          <a:stretch/>
        </p:blipFill>
        <p:spPr>
          <a:xfrm>
            <a:off x="2106066" y="4304555"/>
            <a:ext cx="7042573" cy="1144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9206" y="1190431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géographique et temporel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004" y="2130788"/>
            <a:ext cx="1020233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communication écrite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lecteur est « prisonnier » du texte.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Il n’y a pas de rétroaction en temps réel. </a:t>
            </a:r>
          </a:p>
          <a:p>
            <a:pPr algn="ctr">
              <a:spcBef>
                <a:spcPts val="1800"/>
              </a:spcBef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possibilité de malentendus, interprétations et inférences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37088-1ADC-D21C-6077-D33B41593AFF}"/>
              </a:ext>
            </a:extLst>
          </p:cNvPr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078BF0-0B0F-B87B-16D4-5541D64DBB8F}"/>
              </a:ext>
            </a:extLst>
          </p:cNvPr>
          <p:cNvSpPr txBox="1">
            <a:spLocks/>
          </p:cNvSpPr>
          <p:nvPr/>
        </p:nvSpPr>
        <p:spPr>
          <a:xfrm>
            <a:off x="59738" y="-158512"/>
            <a:ext cx="1184486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914" y="1044536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géographique et temporel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043" y="5115677"/>
            <a:ext cx="1115483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420" algn="ctr">
              <a:spcBef>
                <a:spcPts val="1800"/>
              </a:spcBef>
              <a:spcAft>
                <a:spcPts val="1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manquement peut être vécu comme un manque de considération, voire une forme d'irrespect  </a:t>
            </a:r>
          </a:p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On ne peut pas écrire comme on parle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70723935"/>
              </p:ext>
            </p:extLst>
          </p:nvPr>
        </p:nvGraphicFramePr>
        <p:xfrm>
          <a:off x="369797" y="1642735"/>
          <a:ext cx="11361160" cy="357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B1560EC-DE4D-0E01-B06F-7A78BB1EB591}"/>
              </a:ext>
            </a:extLst>
          </p:cNvPr>
          <p:cNvSpPr/>
          <p:nvPr/>
        </p:nvSpPr>
        <p:spPr>
          <a:xfrm>
            <a:off x="-60960" y="521316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2B13EC-AEDD-D48B-2CF8-A719EE91AAB6}"/>
              </a:ext>
            </a:extLst>
          </p:cNvPr>
          <p:cNvSpPr txBox="1">
            <a:spLocks/>
          </p:cNvSpPr>
          <p:nvPr/>
        </p:nvSpPr>
        <p:spPr>
          <a:xfrm>
            <a:off x="-60960" y="-179328"/>
            <a:ext cx="1184486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BEDB04-9FF8-4BC9-85B8-3C60E1DC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6BEDB04-9FF8-4BC9-85B8-3C60E1DC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C165E-A8BB-46C8-8C1D-DAC5A24D6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8AC165E-A8BB-46C8-8C1D-DAC5A24D6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D3D18-C78C-4B55-86B1-3E8F949EF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2AD3D18-C78C-4B55-86B1-3E8F949EF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7825A-7731-49BB-A8FB-4FD8982B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D37825A-7731-49BB-A8FB-4FD8982B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FAA42F-14BE-4D61-BD73-E58411B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FFAA42F-14BE-4D61-BD73-E58411B7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5782F-4800-41FE-BF1C-3ED013CDB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5782F-4800-41FE-BF1C-3ED013CDB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8E5FBB-9BFF-4BEE-A5B5-CC7E9286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E8E5FBB-9BFF-4BEE-A5B5-CC7E92866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C211DC-31B2-4BED-AD9B-AA4327D57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FC211DC-31B2-4BED-AD9B-AA4327D57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64D178-9363-4FEE-9741-BC34411F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464D178-9363-4FEE-9741-BC34411F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609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2" y="1217519"/>
            <a:ext cx="530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L’absence de métalangage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451" y="2150512"/>
            <a:ext cx="806801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différence de l’oral</a:t>
            </a:r>
            <a:endParaRPr lang="fr-FR" sz="2800" b="1" dirty="0"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l’écrit ne bénéficie d’aucun apport non verbal : le ton de la voix, l’expression du visage, la gestuelle, l’élocution ou le regard. 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Seuls les mots et la mise en forme donnent du sens au message.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700E9-181E-E811-CACD-C05EA3ACA939}"/>
              </a:ext>
            </a:extLst>
          </p:cNvPr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Une image contenant personne, habits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91A43FB6-223A-22B3-DA13-C0FE3FF5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94" y="1859745"/>
            <a:ext cx="3124223" cy="31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E2BE4-7B75-389E-B9A0-F856E87B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BB1A7-D5F3-D898-BC62-15C6C183F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609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message écrit professionnel</a:t>
            </a:r>
            <a:endParaRPr lang="fr-F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8751A-6A67-4A42-1928-AFDC18FCD4F9}"/>
              </a:ext>
            </a:extLst>
          </p:cNvPr>
          <p:cNvSpPr/>
          <p:nvPr/>
        </p:nvSpPr>
        <p:spPr>
          <a:xfrm>
            <a:off x="67872" y="1217519"/>
            <a:ext cx="530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L’absence de métalangage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32454-BB01-2889-B540-B10CA9E2379D}"/>
              </a:ext>
            </a:extLst>
          </p:cNvPr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62142466"/>
              </p:ext>
            </p:extLst>
          </p:nvPr>
        </p:nvGraphicFramePr>
        <p:xfrm>
          <a:off x="897661" y="1995898"/>
          <a:ext cx="10459655" cy="442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31A0F-A416-4E33-A5A2-F631FA916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B31A0F-A416-4E33-A5A2-F631FA916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6B499-8D74-41A5-97CE-2CFF8E0FA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AB6B499-8D74-41A5-97CE-2CFF8E0FA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C4D76-C444-4DF1-8E3E-72CF2E7B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4CC4D76-C444-4DF1-8E3E-72CF2E7BF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ADDA6F-D66B-48F1-B02F-DAC4B3138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7ADDA6F-D66B-48F1-B02F-DAC4B3138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21C43-418F-0B7B-4FA0-BF841F7F9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82BFF-9A4C-2A5C-BE01-893DB9B32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6096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un massage écrit professionnel</a:t>
            </a:r>
            <a:endParaRPr lang="fr-F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EB461-AAF9-1216-24E0-45102FDCEE9E}"/>
              </a:ext>
            </a:extLst>
          </p:cNvPr>
          <p:cNvSpPr/>
          <p:nvPr/>
        </p:nvSpPr>
        <p:spPr>
          <a:xfrm>
            <a:off x="67872" y="1217519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Enjeux juridiques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9F5C9-9664-A8E7-F7A9-6D46056E0415}"/>
              </a:ext>
            </a:extLst>
          </p:cNvPr>
          <p:cNvSpPr/>
          <p:nvPr/>
        </p:nvSpPr>
        <p:spPr>
          <a:xfrm>
            <a:off x="67872" y="607919"/>
            <a:ext cx="979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Identifier les spécificités de la communication écrite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B996E2-9D38-B40D-697D-9F264E3DDBEC}"/>
              </a:ext>
            </a:extLst>
          </p:cNvPr>
          <p:cNvSpPr txBox="1"/>
          <p:nvPr/>
        </p:nvSpPr>
        <p:spPr>
          <a:xfrm>
            <a:off x="426720" y="2033055"/>
            <a:ext cx="11263532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L’écrit peut constituer </a:t>
            </a:r>
            <a:r>
              <a:rPr lang="fr-FR" sz="26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preuve </a:t>
            </a:r>
            <a:r>
              <a:rPr lang="fr-F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qui impose une grande vigilance lors de sa rédaction. </a:t>
            </a:r>
          </a:p>
          <a:p>
            <a:pPr marL="342900" indent="-342900" algn="just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essentiel d’y inclure des informations juridiques clés : date et lieu de création, identité de l’émetteur et du destinataire, signature.</a:t>
            </a:r>
          </a:p>
          <a:p>
            <a:pPr algn="just"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méls ont la même valeur juridique que les courriers traditionnels, à condition que le destinataire puisse attester de la date d’envoi, de l’origine du message et de son contenu intégral, y compris les </a:t>
            </a:r>
            <a:r>
              <a:rPr lang="fr-FR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pièces jointes. 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L’absence de l’un de ces éléments peut compromettre leur valeur légale. </a:t>
            </a:r>
          </a:p>
        </p:txBody>
      </p:sp>
    </p:spTree>
    <p:extLst>
      <p:ext uri="{BB962C8B-B14F-4D97-AF65-F5344CB8AC3E}">
        <p14:creationId xmlns:p14="http://schemas.microsoft.com/office/powerpoint/2010/main" val="23869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</TotalTime>
  <Words>499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3. Rédiger un message écrit professionnel</vt:lpstr>
      <vt:lpstr>3. Rédiger un message écrit professionnel</vt:lpstr>
      <vt:lpstr>3. Rédiger un massage écrit professionnel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2025-02-15T12:34:35Z</dcterms:modified>
</cp:coreProperties>
</file>