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16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61C173-DF79-43FA-AA91-36E4EF52D957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54121FE-95F8-4106-910F-46743EC8FA18}">
      <dgm:prSet phldrT="[Texte]" custT="1"/>
      <dgm:spPr/>
      <dgm:t>
        <a:bodyPr/>
        <a:lstStyle/>
        <a:p>
          <a:r>
            <a:rPr lang="fr-FR" sz="2800" b="1" dirty="0">
              <a:effectLst/>
              <a:latin typeface="Aptos" panose="020B0004020202020204" pitchFamily="34" charset="0"/>
              <a:ea typeface="Times New Roman" panose="02020603050405020304" pitchFamily="18" charset="0"/>
            </a:rPr>
            <a:t>Organisation</a:t>
          </a:r>
          <a:endParaRPr lang="fr-FR" sz="2800" dirty="0"/>
        </a:p>
      </dgm:t>
    </dgm:pt>
    <dgm:pt modelId="{22A24B65-0E54-435E-811A-32C33D86A70C}" type="parTrans" cxnId="{8213F2C7-4907-491B-AEF1-1484BB49138F}">
      <dgm:prSet/>
      <dgm:spPr/>
      <dgm:t>
        <a:bodyPr/>
        <a:lstStyle/>
        <a:p>
          <a:endParaRPr lang="fr-FR" sz="2000"/>
        </a:p>
      </dgm:t>
    </dgm:pt>
    <dgm:pt modelId="{869D66A9-E850-433C-B529-6F4B0E03C199}" type="sibTrans" cxnId="{8213F2C7-4907-491B-AEF1-1484BB49138F}">
      <dgm:prSet/>
      <dgm:spPr/>
      <dgm:t>
        <a:bodyPr/>
        <a:lstStyle/>
        <a:p>
          <a:endParaRPr lang="fr-FR" sz="2000"/>
        </a:p>
      </dgm:t>
    </dgm:pt>
    <dgm:pt modelId="{AA9FFB03-31A8-49FA-81F6-AD9D30C1D7AC}">
      <dgm:prSet custT="1"/>
      <dgm:spPr/>
      <dgm:t>
        <a:bodyPr/>
        <a:lstStyle/>
        <a:p>
          <a:r>
            <a:rPr lang="fr-FR" sz="24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Structurez le diaporama de façon logique, il doit soutenir les propos et ne pas les répéter sans quoi l’auditoire se lasse rapidement</a:t>
          </a:r>
          <a:endParaRPr lang="fr-FR" sz="2400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E39C9270-E7C3-4AB0-9D18-B2EF2D1B5837}" type="parTrans" cxnId="{81F3A866-AAD1-4723-B57D-1C98DB18DA23}">
      <dgm:prSet/>
      <dgm:spPr/>
      <dgm:t>
        <a:bodyPr/>
        <a:lstStyle/>
        <a:p>
          <a:endParaRPr lang="fr-FR" sz="2000"/>
        </a:p>
      </dgm:t>
    </dgm:pt>
    <dgm:pt modelId="{F199F328-7A6F-4A1C-A078-FC6B27915249}" type="sibTrans" cxnId="{81F3A866-AAD1-4723-B57D-1C98DB18DA23}">
      <dgm:prSet/>
      <dgm:spPr/>
      <dgm:t>
        <a:bodyPr/>
        <a:lstStyle/>
        <a:p>
          <a:endParaRPr lang="fr-FR" sz="2000"/>
        </a:p>
      </dgm:t>
    </dgm:pt>
    <dgm:pt modelId="{0A866BA7-A298-426D-B8C7-F42C4E0D5586}">
      <dgm:prSet custT="1"/>
      <dgm:spPr/>
      <dgm:t>
        <a:bodyPr/>
        <a:lstStyle/>
        <a:p>
          <a:r>
            <a:rPr lang="fr-FR" sz="24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Évitez les diapositives trop bavardes, développez une seule idée par diapositive, elle sera mieux retenue.</a:t>
          </a:r>
          <a:endParaRPr lang="fr-FR" sz="2400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D3B818FD-D5AE-4F70-B384-2636B8F33CC9}" type="parTrans" cxnId="{6A1B95B0-42FD-4302-AC4D-0DDFC8C1910F}">
      <dgm:prSet/>
      <dgm:spPr/>
      <dgm:t>
        <a:bodyPr/>
        <a:lstStyle/>
        <a:p>
          <a:endParaRPr lang="fr-FR" sz="2000"/>
        </a:p>
      </dgm:t>
    </dgm:pt>
    <dgm:pt modelId="{4F9A4388-05B8-47A3-B89F-3D53241057F8}" type="sibTrans" cxnId="{6A1B95B0-42FD-4302-AC4D-0DDFC8C1910F}">
      <dgm:prSet/>
      <dgm:spPr/>
      <dgm:t>
        <a:bodyPr/>
        <a:lstStyle/>
        <a:p>
          <a:endParaRPr lang="fr-FR" sz="2000"/>
        </a:p>
      </dgm:t>
    </dgm:pt>
    <dgm:pt modelId="{429000F7-2295-46CE-BDF3-A5056CB84457}" type="pres">
      <dgm:prSet presAssocID="{5761C173-DF79-43FA-AA91-36E4EF52D95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DCC4771-2B25-4A41-8F13-E9200E413791}" type="pres">
      <dgm:prSet presAssocID="{054121FE-95F8-4106-910F-46743EC8FA18}" presName="root" presStyleCnt="0"/>
      <dgm:spPr/>
    </dgm:pt>
    <dgm:pt modelId="{337BAEB1-A3DE-494F-AE9E-11CB0A2A707C}" type="pres">
      <dgm:prSet presAssocID="{054121FE-95F8-4106-910F-46743EC8FA18}" presName="rootComposite" presStyleCnt="0"/>
      <dgm:spPr/>
    </dgm:pt>
    <dgm:pt modelId="{E6209A26-6302-44CA-A8B9-DC6014663AC7}" type="pres">
      <dgm:prSet presAssocID="{054121FE-95F8-4106-910F-46743EC8FA18}" presName="rootText" presStyleLbl="node1" presStyleIdx="0" presStyleCnt="1" custScaleX="151457" custScaleY="60454"/>
      <dgm:spPr/>
    </dgm:pt>
    <dgm:pt modelId="{A132C3B9-A660-4561-BA1D-4D8C13517896}" type="pres">
      <dgm:prSet presAssocID="{054121FE-95F8-4106-910F-46743EC8FA18}" presName="rootConnector" presStyleLbl="node1" presStyleIdx="0" presStyleCnt="1"/>
      <dgm:spPr/>
    </dgm:pt>
    <dgm:pt modelId="{9134293A-8096-434E-8026-166ED9280014}" type="pres">
      <dgm:prSet presAssocID="{054121FE-95F8-4106-910F-46743EC8FA18}" presName="childShape" presStyleCnt="0"/>
      <dgm:spPr/>
    </dgm:pt>
    <dgm:pt modelId="{B4A4FF80-1872-4A3B-ABE3-46EF18118887}" type="pres">
      <dgm:prSet presAssocID="{E39C9270-E7C3-4AB0-9D18-B2EF2D1B5837}" presName="Name13" presStyleLbl="parChTrans1D2" presStyleIdx="0" presStyleCnt="2"/>
      <dgm:spPr/>
    </dgm:pt>
    <dgm:pt modelId="{2AA46A2F-3301-41AB-92CA-75715A32DB76}" type="pres">
      <dgm:prSet presAssocID="{AA9FFB03-31A8-49FA-81F6-AD9D30C1D7AC}" presName="childText" presStyleLbl="bgAcc1" presStyleIdx="0" presStyleCnt="2" custScaleX="553067">
        <dgm:presLayoutVars>
          <dgm:bulletEnabled val="1"/>
        </dgm:presLayoutVars>
      </dgm:prSet>
      <dgm:spPr/>
    </dgm:pt>
    <dgm:pt modelId="{DF20518C-4EB5-489B-9CE8-B2492419C8F4}" type="pres">
      <dgm:prSet presAssocID="{D3B818FD-D5AE-4F70-B384-2636B8F33CC9}" presName="Name13" presStyleLbl="parChTrans1D2" presStyleIdx="1" presStyleCnt="2"/>
      <dgm:spPr/>
    </dgm:pt>
    <dgm:pt modelId="{A9577017-87A2-4A37-A026-96FB61043AD9}" type="pres">
      <dgm:prSet presAssocID="{0A866BA7-A298-426D-B8C7-F42C4E0D5586}" presName="childText" presStyleLbl="bgAcc1" presStyleIdx="1" presStyleCnt="2" custScaleX="553067">
        <dgm:presLayoutVars>
          <dgm:bulletEnabled val="1"/>
        </dgm:presLayoutVars>
      </dgm:prSet>
      <dgm:spPr/>
    </dgm:pt>
  </dgm:ptLst>
  <dgm:cxnLst>
    <dgm:cxn modelId="{6882C323-486E-45E9-B4CE-F5C13F147773}" type="presOf" srcId="{E39C9270-E7C3-4AB0-9D18-B2EF2D1B5837}" destId="{B4A4FF80-1872-4A3B-ABE3-46EF18118887}" srcOrd="0" destOrd="0" presId="urn:microsoft.com/office/officeart/2005/8/layout/hierarchy3"/>
    <dgm:cxn modelId="{DF75BD3E-2367-46AB-887B-BBED543CC02C}" type="presOf" srcId="{0A866BA7-A298-426D-B8C7-F42C4E0D5586}" destId="{A9577017-87A2-4A37-A026-96FB61043AD9}" srcOrd="0" destOrd="0" presId="urn:microsoft.com/office/officeart/2005/8/layout/hierarchy3"/>
    <dgm:cxn modelId="{81F3A866-AAD1-4723-B57D-1C98DB18DA23}" srcId="{054121FE-95F8-4106-910F-46743EC8FA18}" destId="{AA9FFB03-31A8-49FA-81F6-AD9D30C1D7AC}" srcOrd="0" destOrd="0" parTransId="{E39C9270-E7C3-4AB0-9D18-B2EF2D1B5837}" sibTransId="{F199F328-7A6F-4A1C-A078-FC6B27915249}"/>
    <dgm:cxn modelId="{45609A74-C9E9-4767-BA85-75A3B1AE647F}" type="presOf" srcId="{AA9FFB03-31A8-49FA-81F6-AD9D30C1D7AC}" destId="{2AA46A2F-3301-41AB-92CA-75715A32DB76}" srcOrd="0" destOrd="0" presId="urn:microsoft.com/office/officeart/2005/8/layout/hierarchy3"/>
    <dgm:cxn modelId="{A74B3E8E-532E-467E-B783-7B212E43DDAA}" type="presOf" srcId="{5761C173-DF79-43FA-AA91-36E4EF52D957}" destId="{429000F7-2295-46CE-BDF3-A5056CB84457}" srcOrd="0" destOrd="0" presId="urn:microsoft.com/office/officeart/2005/8/layout/hierarchy3"/>
    <dgm:cxn modelId="{6F527FA6-D48E-486F-A416-1599EDEDB5AF}" type="presOf" srcId="{054121FE-95F8-4106-910F-46743EC8FA18}" destId="{E6209A26-6302-44CA-A8B9-DC6014663AC7}" srcOrd="0" destOrd="0" presId="urn:microsoft.com/office/officeart/2005/8/layout/hierarchy3"/>
    <dgm:cxn modelId="{6A1B95B0-42FD-4302-AC4D-0DDFC8C1910F}" srcId="{054121FE-95F8-4106-910F-46743EC8FA18}" destId="{0A866BA7-A298-426D-B8C7-F42C4E0D5586}" srcOrd="1" destOrd="0" parTransId="{D3B818FD-D5AE-4F70-B384-2636B8F33CC9}" sibTransId="{4F9A4388-05B8-47A3-B89F-3D53241057F8}"/>
    <dgm:cxn modelId="{8213F2C7-4907-491B-AEF1-1484BB49138F}" srcId="{5761C173-DF79-43FA-AA91-36E4EF52D957}" destId="{054121FE-95F8-4106-910F-46743EC8FA18}" srcOrd="0" destOrd="0" parTransId="{22A24B65-0E54-435E-811A-32C33D86A70C}" sibTransId="{869D66A9-E850-433C-B529-6F4B0E03C199}"/>
    <dgm:cxn modelId="{888958ED-7C19-41D4-8B0D-2BBD62CC4D8C}" type="presOf" srcId="{054121FE-95F8-4106-910F-46743EC8FA18}" destId="{A132C3B9-A660-4561-BA1D-4D8C13517896}" srcOrd="1" destOrd="0" presId="urn:microsoft.com/office/officeart/2005/8/layout/hierarchy3"/>
    <dgm:cxn modelId="{1AA211F6-FEF6-4288-9B9C-864E53687843}" type="presOf" srcId="{D3B818FD-D5AE-4F70-B384-2636B8F33CC9}" destId="{DF20518C-4EB5-489B-9CE8-B2492419C8F4}" srcOrd="0" destOrd="0" presId="urn:microsoft.com/office/officeart/2005/8/layout/hierarchy3"/>
    <dgm:cxn modelId="{32B0A2B9-C054-481A-A366-71F6FB087018}" type="presParOf" srcId="{429000F7-2295-46CE-BDF3-A5056CB84457}" destId="{BDCC4771-2B25-4A41-8F13-E9200E413791}" srcOrd="0" destOrd="0" presId="urn:microsoft.com/office/officeart/2005/8/layout/hierarchy3"/>
    <dgm:cxn modelId="{5776F303-55E2-4275-BEC6-06B0DE1ADF23}" type="presParOf" srcId="{BDCC4771-2B25-4A41-8F13-E9200E413791}" destId="{337BAEB1-A3DE-494F-AE9E-11CB0A2A707C}" srcOrd="0" destOrd="0" presId="urn:microsoft.com/office/officeart/2005/8/layout/hierarchy3"/>
    <dgm:cxn modelId="{5298C19B-51B4-43C6-A644-A9408D79692D}" type="presParOf" srcId="{337BAEB1-A3DE-494F-AE9E-11CB0A2A707C}" destId="{E6209A26-6302-44CA-A8B9-DC6014663AC7}" srcOrd="0" destOrd="0" presId="urn:microsoft.com/office/officeart/2005/8/layout/hierarchy3"/>
    <dgm:cxn modelId="{4DE39FFA-9CBE-420B-A48A-1BA9D93783CE}" type="presParOf" srcId="{337BAEB1-A3DE-494F-AE9E-11CB0A2A707C}" destId="{A132C3B9-A660-4561-BA1D-4D8C13517896}" srcOrd="1" destOrd="0" presId="urn:microsoft.com/office/officeart/2005/8/layout/hierarchy3"/>
    <dgm:cxn modelId="{E2D1B453-D101-419F-AD80-69C9BE2AA20E}" type="presParOf" srcId="{BDCC4771-2B25-4A41-8F13-E9200E413791}" destId="{9134293A-8096-434E-8026-166ED9280014}" srcOrd="1" destOrd="0" presId="urn:microsoft.com/office/officeart/2005/8/layout/hierarchy3"/>
    <dgm:cxn modelId="{4AC7D654-7E79-4681-9702-72FF22B96BF3}" type="presParOf" srcId="{9134293A-8096-434E-8026-166ED9280014}" destId="{B4A4FF80-1872-4A3B-ABE3-46EF18118887}" srcOrd="0" destOrd="0" presId="urn:microsoft.com/office/officeart/2005/8/layout/hierarchy3"/>
    <dgm:cxn modelId="{D6CE19B1-2ED7-43EB-B1AE-3EEEC088F61F}" type="presParOf" srcId="{9134293A-8096-434E-8026-166ED9280014}" destId="{2AA46A2F-3301-41AB-92CA-75715A32DB76}" srcOrd="1" destOrd="0" presId="urn:microsoft.com/office/officeart/2005/8/layout/hierarchy3"/>
    <dgm:cxn modelId="{E79563CC-00CA-45B5-A34B-06FADC10A175}" type="presParOf" srcId="{9134293A-8096-434E-8026-166ED9280014}" destId="{DF20518C-4EB5-489B-9CE8-B2492419C8F4}" srcOrd="2" destOrd="0" presId="urn:microsoft.com/office/officeart/2005/8/layout/hierarchy3"/>
    <dgm:cxn modelId="{E1807CB8-DC46-4D68-B495-3FE2CBDB7987}" type="presParOf" srcId="{9134293A-8096-434E-8026-166ED9280014}" destId="{A9577017-87A2-4A37-A026-96FB61043AD9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173B56-6F72-4A8F-B564-B0247150EA60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37D4F05-FE0F-4BB4-8BCE-B635F09F257D}">
      <dgm:prSet phldrT="[Texte]" custT="1"/>
      <dgm:spPr/>
      <dgm:t>
        <a:bodyPr/>
        <a:lstStyle/>
        <a:p>
          <a:r>
            <a:rPr lang="fr-FR" sz="2400" b="1" dirty="0">
              <a:effectLst/>
              <a:latin typeface="Aptos" panose="020B0004020202020204" pitchFamily="34" charset="0"/>
              <a:ea typeface="Times New Roman" panose="02020603050405020304" pitchFamily="18" charset="0"/>
            </a:rPr>
            <a:t>Écriture et mise en forme</a:t>
          </a:r>
          <a:endParaRPr lang="fr-FR" sz="2400" dirty="0">
            <a:latin typeface="Aptos" panose="020B0004020202020204" pitchFamily="34" charset="0"/>
          </a:endParaRPr>
        </a:p>
      </dgm:t>
    </dgm:pt>
    <dgm:pt modelId="{9F5A7891-5C2C-46D1-BAD1-ECC8F843E425}" type="parTrans" cxnId="{B1243DD7-B501-446C-89CF-DC4D654CABB1}">
      <dgm:prSet/>
      <dgm:spPr/>
      <dgm:t>
        <a:bodyPr/>
        <a:lstStyle/>
        <a:p>
          <a:endParaRPr lang="fr-FR" sz="2000">
            <a:latin typeface="Aptos" panose="020B0004020202020204" pitchFamily="34" charset="0"/>
          </a:endParaRPr>
        </a:p>
      </dgm:t>
    </dgm:pt>
    <dgm:pt modelId="{E7ADD57A-2C2F-49F1-A200-D1AADF84E50A}" type="sibTrans" cxnId="{B1243DD7-B501-446C-89CF-DC4D654CABB1}">
      <dgm:prSet/>
      <dgm:spPr/>
      <dgm:t>
        <a:bodyPr/>
        <a:lstStyle/>
        <a:p>
          <a:endParaRPr lang="fr-FR" sz="2000">
            <a:latin typeface="Aptos" panose="020B0004020202020204" pitchFamily="34" charset="0"/>
          </a:endParaRPr>
        </a:p>
      </dgm:t>
    </dgm:pt>
    <dgm:pt modelId="{DACE5F52-FE2B-4042-BCDB-4B0943907D5F}">
      <dgm:prSet custT="1"/>
      <dgm:spPr/>
      <dgm:t>
        <a:bodyPr/>
        <a:lstStyle/>
        <a:p>
          <a:r>
            <a:rPr lang="fr-FR" sz="2000" b="1" dirty="0">
              <a:solidFill>
                <a:srgbClr val="FF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Utilisez des phrases </a:t>
          </a:r>
          <a:r>
            <a:rPr lang="fr-FR" sz="2200" b="1" dirty="0">
              <a:solidFill>
                <a:srgbClr val="FF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courtes voir simplifiées </a:t>
          </a:r>
          <a:r>
            <a:rPr lang="fr-FR" sz="2200" b="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sous forme de slogans publicitaires, et utilisez des mots simples (pas plus de quatre syllabes). </a:t>
          </a:r>
        </a:p>
        <a:p>
          <a:r>
            <a:rPr lang="fr-FR" sz="2200" b="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Ne mettez pas plus de six mots par lignes.</a:t>
          </a:r>
          <a:endParaRPr lang="fr-FR" sz="2200" b="0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0B1E65FD-4E2B-4438-908B-C35F8AC8D9D5}" type="parTrans" cxnId="{23ABC1D3-63A5-4E46-912F-0C4C6D023485}">
      <dgm:prSet custT="1"/>
      <dgm:spPr/>
      <dgm:t>
        <a:bodyPr/>
        <a:lstStyle/>
        <a:p>
          <a:endParaRPr lang="fr-FR" sz="2000">
            <a:latin typeface="Aptos" panose="020B0004020202020204" pitchFamily="34" charset="0"/>
          </a:endParaRPr>
        </a:p>
      </dgm:t>
    </dgm:pt>
    <dgm:pt modelId="{FFE145E3-E4C8-4CDB-AC6F-062B7BA929DC}" type="sibTrans" cxnId="{23ABC1D3-63A5-4E46-912F-0C4C6D023485}">
      <dgm:prSet/>
      <dgm:spPr/>
      <dgm:t>
        <a:bodyPr/>
        <a:lstStyle/>
        <a:p>
          <a:endParaRPr lang="fr-FR" sz="2000">
            <a:latin typeface="Aptos" panose="020B0004020202020204" pitchFamily="34" charset="0"/>
          </a:endParaRPr>
        </a:p>
      </dgm:t>
    </dgm:pt>
    <dgm:pt modelId="{5F2BCDC6-7B93-4A07-9B4D-CEC70D044D2E}">
      <dgm:prSet custT="1"/>
      <dgm:spPr/>
      <dgm:t>
        <a:bodyPr/>
        <a:lstStyle/>
        <a:p>
          <a:r>
            <a:rPr lang="fr-FR" sz="2200" b="1" dirty="0">
              <a:solidFill>
                <a:srgbClr val="FF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Utilisez deux polices maximums par diaporama (une pour le titre, une pour le texte par exemple). </a:t>
          </a:r>
          <a:r>
            <a:rPr lang="fr-FR" sz="2200" b="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Retenez des polices qui renforcent le message (évitez les polices fantaisies si votre message est sérieux). Préférez les polices sans empattement (sans serif), plus lisibles : Arial par exemple.</a:t>
          </a:r>
          <a:endParaRPr lang="fr-FR" sz="2200" b="0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BA9EE639-2247-4FFC-BA09-F3C34322869D}" type="parTrans" cxnId="{845438A2-871C-4005-9C8F-3590482AD74E}">
      <dgm:prSet custT="1"/>
      <dgm:spPr/>
      <dgm:t>
        <a:bodyPr/>
        <a:lstStyle/>
        <a:p>
          <a:endParaRPr lang="fr-FR" sz="2000">
            <a:latin typeface="Aptos" panose="020B0004020202020204" pitchFamily="34" charset="0"/>
          </a:endParaRPr>
        </a:p>
      </dgm:t>
    </dgm:pt>
    <dgm:pt modelId="{D14211B4-4A9D-45A9-B5D1-BAE04AF382EF}" type="sibTrans" cxnId="{845438A2-871C-4005-9C8F-3590482AD74E}">
      <dgm:prSet/>
      <dgm:spPr/>
      <dgm:t>
        <a:bodyPr/>
        <a:lstStyle/>
        <a:p>
          <a:endParaRPr lang="fr-FR" sz="2000">
            <a:latin typeface="Aptos" panose="020B0004020202020204" pitchFamily="34" charset="0"/>
          </a:endParaRPr>
        </a:p>
      </dgm:t>
    </dgm:pt>
    <dgm:pt modelId="{41BE92B4-DE45-4830-A520-EB85EE6F6784}">
      <dgm:prSet custT="1"/>
      <dgm:spPr/>
      <dgm:t>
        <a:bodyPr/>
        <a:lstStyle/>
        <a:p>
          <a:r>
            <a:rPr lang="fr-FR" sz="2200" b="1" dirty="0">
              <a:solidFill>
                <a:srgbClr val="FF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Utilisez un corps de caractères suffisamment grand pour qu’il soit lisible de loin. </a:t>
          </a:r>
          <a:endParaRPr lang="fr-FR" sz="2200" b="1" dirty="0">
            <a:solidFill>
              <a:srgbClr val="FF0000"/>
            </a:solidFill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2D88A4E4-F7E5-43A4-AA94-5ABD8E9490C8}" type="parTrans" cxnId="{8F29180D-FF3C-4552-8982-61AB4F2B365C}">
      <dgm:prSet custT="1"/>
      <dgm:spPr/>
      <dgm:t>
        <a:bodyPr/>
        <a:lstStyle/>
        <a:p>
          <a:endParaRPr lang="fr-FR" sz="2000">
            <a:latin typeface="Aptos" panose="020B0004020202020204" pitchFamily="34" charset="0"/>
          </a:endParaRPr>
        </a:p>
      </dgm:t>
    </dgm:pt>
    <dgm:pt modelId="{2361AB7A-A3B3-4818-B1AE-069C0F82E09F}" type="sibTrans" cxnId="{8F29180D-FF3C-4552-8982-61AB4F2B365C}">
      <dgm:prSet/>
      <dgm:spPr/>
      <dgm:t>
        <a:bodyPr/>
        <a:lstStyle/>
        <a:p>
          <a:endParaRPr lang="fr-FR" sz="2000">
            <a:latin typeface="Aptos" panose="020B0004020202020204" pitchFamily="34" charset="0"/>
          </a:endParaRPr>
        </a:p>
      </dgm:t>
    </dgm:pt>
    <dgm:pt modelId="{B40FDB66-4F57-4D80-9E06-EC4F44C4CD3E}">
      <dgm:prSet custT="1"/>
      <dgm:spPr/>
      <dgm:t>
        <a:bodyPr/>
        <a:lstStyle/>
        <a:p>
          <a:r>
            <a:rPr lang="fr-FR" sz="2200" b="1" dirty="0">
              <a:solidFill>
                <a:srgbClr val="FF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Soyez sobre, restez simple, la richesse et la complexité prennent du temps, au montage et peuvent distraire l'auditeur, l'éloigner du message.</a:t>
          </a:r>
          <a:endParaRPr lang="fr-FR" sz="2200" b="1" dirty="0">
            <a:solidFill>
              <a:srgbClr val="FF0000"/>
            </a:solidFill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8F4F1D8E-18E5-489A-B35E-55E573CE03C1}" type="parTrans" cxnId="{22818F06-53B5-458A-AEBC-C05F0DB5979C}">
      <dgm:prSet custT="1"/>
      <dgm:spPr/>
      <dgm:t>
        <a:bodyPr/>
        <a:lstStyle/>
        <a:p>
          <a:endParaRPr lang="fr-FR" sz="2000">
            <a:latin typeface="Aptos" panose="020B0004020202020204" pitchFamily="34" charset="0"/>
          </a:endParaRPr>
        </a:p>
      </dgm:t>
    </dgm:pt>
    <dgm:pt modelId="{237930BE-5046-439D-B312-A244CAD0BD16}" type="sibTrans" cxnId="{22818F06-53B5-458A-AEBC-C05F0DB5979C}">
      <dgm:prSet/>
      <dgm:spPr/>
      <dgm:t>
        <a:bodyPr/>
        <a:lstStyle/>
        <a:p>
          <a:endParaRPr lang="fr-FR" sz="2000">
            <a:latin typeface="Aptos" panose="020B0004020202020204" pitchFamily="34" charset="0"/>
          </a:endParaRPr>
        </a:p>
      </dgm:t>
    </dgm:pt>
    <dgm:pt modelId="{659D0F92-F0FE-4FFB-B1DE-D29F38D88AB8}" type="pres">
      <dgm:prSet presAssocID="{32173B56-6F72-4A8F-B564-B0247150EA6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B562B4C6-FB02-40BC-957C-767CD93AD958}" type="pres">
      <dgm:prSet presAssocID="{C37D4F05-FE0F-4BB4-8BCE-B635F09F257D}" presName="root1" presStyleCnt="0"/>
      <dgm:spPr/>
    </dgm:pt>
    <dgm:pt modelId="{69ECFDDE-8DBE-499A-9EB3-33974C8E393F}" type="pres">
      <dgm:prSet presAssocID="{C37D4F05-FE0F-4BB4-8BCE-B635F09F257D}" presName="LevelOneTextNode" presStyleLbl="node0" presStyleIdx="0" presStyleCnt="1" custScaleY="164947">
        <dgm:presLayoutVars>
          <dgm:chPref val="3"/>
        </dgm:presLayoutVars>
      </dgm:prSet>
      <dgm:spPr/>
    </dgm:pt>
    <dgm:pt modelId="{37F60C6C-1265-4367-B180-4856018E8612}" type="pres">
      <dgm:prSet presAssocID="{C37D4F05-FE0F-4BB4-8BCE-B635F09F257D}" presName="level2hierChild" presStyleCnt="0"/>
      <dgm:spPr/>
    </dgm:pt>
    <dgm:pt modelId="{DDED7B2A-134B-49FC-A6A2-4814964ACC5D}" type="pres">
      <dgm:prSet presAssocID="{0B1E65FD-4E2B-4438-908B-C35F8AC8D9D5}" presName="conn2-1" presStyleLbl="parChTrans1D2" presStyleIdx="0" presStyleCnt="4"/>
      <dgm:spPr/>
    </dgm:pt>
    <dgm:pt modelId="{76F2F94D-E5E8-4890-98D2-48226151A547}" type="pres">
      <dgm:prSet presAssocID="{0B1E65FD-4E2B-4438-908B-C35F8AC8D9D5}" presName="connTx" presStyleLbl="parChTrans1D2" presStyleIdx="0" presStyleCnt="4"/>
      <dgm:spPr/>
    </dgm:pt>
    <dgm:pt modelId="{F3F0D84A-C86C-475E-BA2A-A28C9F48F4B6}" type="pres">
      <dgm:prSet presAssocID="{DACE5F52-FE2B-4042-BCDB-4B0943907D5F}" presName="root2" presStyleCnt="0"/>
      <dgm:spPr/>
    </dgm:pt>
    <dgm:pt modelId="{A53A7CAC-0ADA-447F-B729-507F1A74E615}" type="pres">
      <dgm:prSet presAssocID="{DACE5F52-FE2B-4042-BCDB-4B0943907D5F}" presName="LevelTwoTextNode" presStyleLbl="node2" presStyleIdx="0" presStyleCnt="4" custScaleX="623176" custScaleY="153802">
        <dgm:presLayoutVars>
          <dgm:chPref val="3"/>
        </dgm:presLayoutVars>
      </dgm:prSet>
      <dgm:spPr/>
    </dgm:pt>
    <dgm:pt modelId="{AF703EA5-208E-4D11-978B-22E069449A0D}" type="pres">
      <dgm:prSet presAssocID="{DACE5F52-FE2B-4042-BCDB-4B0943907D5F}" presName="level3hierChild" presStyleCnt="0"/>
      <dgm:spPr/>
    </dgm:pt>
    <dgm:pt modelId="{A217FE02-3A22-49D4-AD41-DAF328059F6C}" type="pres">
      <dgm:prSet presAssocID="{BA9EE639-2247-4FFC-BA09-F3C34322869D}" presName="conn2-1" presStyleLbl="parChTrans1D2" presStyleIdx="1" presStyleCnt="4"/>
      <dgm:spPr/>
    </dgm:pt>
    <dgm:pt modelId="{551FB520-7EBB-47BA-AB5E-B9EAF8F60F3E}" type="pres">
      <dgm:prSet presAssocID="{BA9EE639-2247-4FFC-BA09-F3C34322869D}" presName="connTx" presStyleLbl="parChTrans1D2" presStyleIdx="1" presStyleCnt="4"/>
      <dgm:spPr/>
    </dgm:pt>
    <dgm:pt modelId="{B808ED07-F9BE-46A0-B915-1724B19F114D}" type="pres">
      <dgm:prSet presAssocID="{5F2BCDC6-7B93-4A07-9B4D-CEC70D044D2E}" presName="root2" presStyleCnt="0"/>
      <dgm:spPr/>
    </dgm:pt>
    <dgm:pt modelId="{D8D5620B-4CAD-4662-BDA7-06DD77D5D990}" type="pres">
      <dgm:prSet presAssocID="{5F2BCDC6-7B93-4A07-9B4D-CEC70D044D2E}" presName="LevelTwoTextNode" presStyleLbl="node2" presStyleIdx="1" presStyleCnt="4" custScaleX="623176" custScaleY="187447">
        <dgm:presLayoutVars>
          <dgm:chPref val="3"/>
        </dgm:presLayoutVars>
      </dgm:prSet>
      <dgm:spPr/>
    </dgm:pt>
    <dgm:pt modelId="{7A941190-2C64-4E28-B314-9AABCEE8984D}" type="pres">
      <dgm:prSet presAssocID="{5F2BCDC6-7B93-4A07-9B4D-CEC70D044D2E}" presName="level3hierChild" presStyleCnt="0"/>
      <dgm:spPr/>
    </dgm:pt>
    <dgm:pt modelId="{3C7EAE76-4478-4CA4-91FB-25AAFC2471A7}" type="pres">
      <dgm:prSet presAssocID="{2D88A4E4-F7E5-43A4-AA94-5ABD8E9490C8}" presName="conn2-1" presStyleLbl="parChTrans1D2" presStyleIdx="2" presStyleCnt="4"/>
      <dgm:spPr/>
    </dgm:pt>
    <dgm:pt modelId="{27C41676-1758-49B7-B227-5792BA80CCC8}" type="pres">
      <dgm:prSet presAssocID="{2D88A4E4-F7E5-43A4-AA94-5ABD8E9490C8}" presName="connTx" presStyleLbl="parChTrans1D2" presStyleIdx="2" presStyleCnt="4"/>
      <dgm:spPr/>
    </dgm:pt>
    <dgm:pt modelId="{400BBEA9-21F7-4BB4-A04E-E9F69B7D22B3}" type="pres">
      <dgm:prSet presAssocID="{41BE92B4-DE45-4830-A520-EB85EE6F6784}" presName="root2" presStyleCnt="0"/>
      <dgm:spPr/>
    </dgm:pt>
    <dgm:pt modelId="{B69473CA-F540-48F6-B469-CC90C36BB871}" type="pres">
      <dgm:prSet presAssocID="{41BE92B4-DE45-4830-A520-EB85EE6F6784}" presName="LevelTwoTextNode" presStyleLbl="node2" presStyleIdx="2" presStyleCnt="4" custScaleX="623176" custScaleY="115352">
        <dgm:presLayoutVars>
          <dgm:chPref val="3"/>
        </dgm:presLayoutVars>
      </dgm:prSet>
      <dgm:spPr/>
    </dgm:pt>
    <dgm:pt modelId="{61DA252B-F16F-41F3-B64E-B4FE227935B9}" type="pres">
      <dgm:prSet presAssocID="{41BE92B4-DE45-4830-A520-EB85EE6F6784}" presName="level3hierChild" presStyleCnt="0"/>
      <dgm:spPr/>
    </dgm:pt>
    <dgm:pt modelId="{87FD67F6-D8E0-498A-9AF4-0706DB702825}" type="pres">
      <dgm:prSet presAssocID="{8F4F1D8E-18E5-489A-B35E-55E573CE03C1}" presName="conn2-1" presStyleLbl="parChTrans1D2" presStyleIdx="3" presStyleCnt="4"/>
      <dgm:spPr/>
    </dgm:pt>
    <dgm:pt modelId="{52831C3D-0A1B-4EBE-8B2B-C63FFD1B3363}" type="pres">
      <dgm:prSet presAssocID="{8F4F1D8E-18E5-489A-B35E-55E573CE03C1}" presName="connTx" presStyleLbl="parChTrans1D2" presStyleIdx="3" presStyleCnt="4"/>
      <dgm:spPr/>
    </dgm:pt>
    <dgm:pt modelId="{EE911A6B-4C0A-4ED4-844A-BF5358A6CB06}" type="pres">
      <dgm:prSet presAssocID="{B40FDB66-4F57-4D80-9E06-EC4F44C4CD3E}" presName="root2" presStyleCnt="0"/>
      <dgm:spPr/>
    </dgm:pt>
    <dgm:pt modelId="{5EBF218B-4C19-4D97-9CBE-F00B802774A1}" type="pres">
      <dgm:prSet presAssocID="{B40FDB66-4F57-4D80-9E06-EC4F44C4CD3E}" presName="LevelTwoTextNode" presStyleLbl="node2" presStyleIdx="3" presStyleCnt="4" custScaleX="623176" custScaleY="115352">
        <dgm:presLayoutVars>
          <dgm:chPref val="3"/>
        </dgm:presLayoutVars>
      </dgm:prSet>
      <dgm:spPr/>
    </dgm:pt>
    <dgm:pt modelId="{C80D1506-C66A-4725-AB55-DA1CA2DD6417}" type="pres">
      <dgm:prSet presAssocID="{B40FDB66-4F57-4D80-9E06-EC4F44C4CD3E}" presName="level3hierChild" presStyleCnt="0"/>
      <dgm:spPr/>
    </dgm:pt>
  </dgm:ptLst>
  <dgm:cxnLst>
    <dgm:cxn modelId="{9CD40201-90B5-4BC6-AF04-1CDFB277D4A7}" type="presOf" srcId="{8F4F1D8E-18E5-489A-B35E-55E573CE03C1}" destId="{52831C3D-0A1B-4EBE-8B2B-C63FFD1B3363}" srcOrd="1" destOrd="0" presId="urn:microsoft.com/office/officeart/2005/8/layout/hierarchy2"/>
    <dgm:cxn modelId="{22818F06-53B5-458A-AEBC-C05F0DB5979C}" srcId="{C37D4F05-FE0F-4BB4-8BCE-B635F09F257D}" destId="{B40FDB66-4F57-4D80-9E06-EC4F44C4CD3E}" srcOrd="3" destOrd="0" parTransId="{8F4F1D8E-18E5-489A-B35E-55E573CE03C1}" sibTransId="{237930BE-5046-439D-B312-A244CAD0BD16}"/>
    <dgm:cxn modelId="{D3EC7709-8249-40ED-9927-FB635D6F495D}" type="presOf" srcId="{DACE5F52-FE2B-4042-BCDB-4B0943907D5F}" destId="{A53A7CAC-0ADA-447F-B729-507F1A74E615}" srcOrd="0" destOrd="0" presId="urn:microsoft.com/office/officeart/2005/8/layout/hierarchy2"/>
    <dgm:cxn modelId="{8F29180D-FF3C-4552-8982-61AB4F2B365C}" srcId="{C37D4F05-FE0F-4BB4-8BCE-B635F09F257D}" destId="{41BE92B4-DE45-4830-A520-EB85EE6F6784}" srcOrd="2" destOrd="0" parTransId="{2D88A4E4-F7E5-43A4-AA94-5ABD8E9490C8}" sibTransId="{2361AB7A-A3B3-4818-B1AE-069C0F82E09F}"/>
    <dgm:cxn modelId="{6E03DB0D-80CB-4552-99B9-8448AF918C94}" type="presOf" srcId="{C37D4F05-FE0F-4BB4-8BCE-B635F09F257D}" destId="{69ECFDDE-8DBE-499A-9EB3-33974C8E393F}" srcOrd="0" destOrd="0" presId="urn:microsoft.com/office/officeart/2005/8/layout/hierarchy2"/>
    <dgm:cxn modelId="{33A67614-61F4-4221-BA7D-3DD87D4839EE}" type="presOf" srcId="{2D88A4E4-F7E5-43A4-AA94-5ABD8E9490C8}" destId="{3C7EAE76-4478-4CA4-91FB-25AAFC2471A7}" srcOrd="0" destOrd="0" presId="urn:microsoft.com/office/officeart/2005/8/layout/hierarchy2"/>
    <dgm:cxn modelId="{E4E2B02D-2C2E-4D0E-98C8-3C9124D536CE}" type="presOf" srcId="{41BE92B4-DE45-4830-A520-EB85EE6F6784}" destId="{B69473CA-F540-48F6-B469-CC90C36BB871}" srcOrd="0" destOrd="0" presId="urn:microsoft.com/office/officeart/2005/8/layout/hierarchy2"/>
    <dgm:cxn modelId="{719C302F-9C00-4C9E-8AF3-763F014BB515}" type="presOf" srcId="{0B1E65FD-4E2B-4438-908B-C35F8AC8D9D5}" destId="{DDED7B2A-134B-49FC-A6A2-4814964ACC5D}" srcOrd="0" destOrd="0" presId="urn:microsoft.com/office/officeart/2005/8/layout/hierarchy2"/>
    <dgm:cxn modelId="{64747932-186F-4794-A238-CF882CF0759B}" type="presOf" srcId="{8F4F1D8E-18E5-489A-B35E-55E573CE03C1}" destId="{87FD67F6-D8E0-498A-9AF4-0706DB702825}" srcOrd="0" destOrd="0" presId="urn:microsoft.com/office/officeart/2005/8/layout/hierarchy2"/>
    <dgm:cxn modelId="{C9C02640-A0D5-4DFD-AA14-C991E5F289FE}" type="presOf" srcId="{0B1E65FD-4E2B-4438-908B-C35F8AC8D9D5}" destId="{76F2F94D-E5E8-4890-98D2-48226151A547}" srcOrd="1" destOrd="0" presId="urn:microsoft.com/office/officeart/2005/8/layout/hierarchy2"/>
    <dgm:cxn modelId="{C35F5C6C-FA67-4779-B046-7640BA0CF051}" type="presOf" srcId="{BA9EE639-2247-4FFC-BA09-F3C34322869D}" destId="{A217FE02-3A22-49D4-AD41-DAF328059F6C}" srcOrd="0" destOrd="0" presId="urn:microsoft.com/office/officeart/2005/8/layout/hierarchy2"/>
    <dgm:cxn modelId="{F5383651-7E8B-4EB6-9A0C-1D7482AC44CC}" type="presOf" srcId="{32173B56-6F72-4A8F-B564-B0247150EA60}" destId="{659D0F92-F0FE-4FFB-B1DE-D29F38D88AB8}" srcOrd="0" destOrd="0" presId="urn:microsoft.com/office/officeart/2005/8/layout/hierarchy2"/>
    <dgm:cxn modelId="{10621C78-1A87-47C4-97ED-4EA4F9F45640}" type="presOf" srcId="{2D88A4E4-F7E5-43A4-AA94-5ABD8E9490C8}" destId="{27C41676-1758-49B7-B227-5792BA80CCC8}" srcOrd="1" destOrd="0" presId="urn:microsoft.com/office/officeart/2005/8/layout/hierarchy2"/>
    <dgm:cxn modelId="{D509878E-258A-4401-B77A-4FB8967FF91C}" type="presOf" srcId="{B40FDB66-4F57-4D80-9E06-EC4F44C4CD3E}" destId="{5EBF218B-4C19-4D97-9CBE-F00B802774A1}" srcOrd="0" destOrd="0" presId="urn:microsoft.com/office/officeart/2005/8/layout/hierarchy2"/>
    <dgm:cxn modelId="{845438A2-871C-4005-9C8F-3590482AD74E}" srcId="{C37D4F05-FE0F-4BB4-8BCE-B635F09F257D}" destId="{5F2BCDC6-7B93-4A07-9B4D-CEC70D044D2E}" srcOrd="1" destOrd="0" parTransId="{BA9EE639-2247-4FFC-BA09-F3C34322869D}" sibTransId="{D14211B4-4A9D-45A9-B5D1-BAE04AF382EF}"/>
    <dgm:cxn modelId="{2D07BCAD-D825-4D7B-AA00-7FDBFDAC3428}" type="presOf" srcId="{5F2BCDC6-7B93-4A07-9B4D-CEC70D044D2E}" destId="{D8D5620B-4CAD-4662-BDA7-06DD77D5D990}" srcOrd="0" destOrd="0" presId="urn:microsoft.com/office/officeart/2005/8/layout/hierarchy2"/>
    <dgm:cxn modelId="{D0F9CBAE-B9B0-4042-9C0F-1E061C246322}" type="presOf" srcId="{BA9EE639-2247-4FFC-BA09-F3C34322869D}" destId="{551FB520-7EBB-47BA-AB5E-B9EAF8F60F3E}" srcOrd="1" destOrd="0" presId="urn:microsoft.com/office/officeart/2005/8/layout/hierarchy2"/>
    <dgm:cxn modelId="{23ABC1D3-63A5-4E46-912F-0C4C6D023485}" srcId="{C37D4F05-FE0F-4BB4-8BCE-B635F09F257D}" destId="{DACE5F52-FE2B-4042-BCDB-4B0943907D5F}" srcOrd="0" destOrd="0" parTransId="{0B1E65FD-4E2B-4438-908B-C35F8AC8D9D5}" sibTransId="{FFE145E3-E4C8-4CDB-AC6F-062B7BA929DC}"/>
    <dgm:cxn modelId="{B1243DD7-B501-446C-89CF-DC4D654CABB1}" srcId="{32173B56-6F72-4A8F-B564-B0247150EA60}" destId="{C37D4F05-FE0F-4BB4-8BCE-B635F09F257D}" srcOrd="0" destOrd="0" parTransId="{9F5A7891-5C2C-46D1-BAD1-ECC8F843E425}" sibTransId="{E7ADD57A-2C2F-49F1-A200-D1AADF84E50A}"/>
    <dgm:cxn modelId="{EBEDB950-5594-4F10-AFE4-EA149691D49B}" type="presParOf" srcId="{659D0F92-F0FE-4FFB-B1DE-D29F38D88AB8}" destId="{B562B4C6-FB02-40BC-957C-767CD93AD958}" srcOrd="0" destOrd="0" presId="urn:microsoft.com/office/officeart/2005/8/layout/hierarchy2"/>
    <dgm:cxn modelId="{A64901B7-6FA2-4D78-A852-6F0742A9C15F}" type="presParOf" srcId="{B562B4C6-FB02-40BC-957C-767CD93AD958}" destId="{69ECFDDE-8DBE-499A-9EB3-33974C8E393F}" srcOrd="0" destOrd="0" presId="urn:microsoft.com/office/officeart/2005/8/layout/hierarchy2"/>
    <dgm:cxn modelId="{54354441-9AB9-4284-8D7D-E71415ACEEB6}" type="presParOf" srcId="{B562B4C6-FB02-40BC-957C-767CD93AD958}" destId="{37F60C6C-1265-4367-B180-4856018E8612}" srcOrd="1" destOrd="0" presId="urn:microsoft.com/office/officeart/2005/8/layout/hierarchy2"/>
    <dgm:cxn modelId="{6776B2EC-FE93-46FE-8F0B-80789886E52E}" type="presParOf" srcId="{37F60C6C-1265-4367-B180-4856018E8612}" destId="{DDED7B2A-134B-49FC-A6A2-4814964ACC5D}" srcOrd="0" destOrd="0" presId="urn:microsoft.com/office/officeart/2005/8/layout/hierarchy2"/>
    <dgm:cxn modelId="{21CD6873-BECA-4353-B8A0-3089B2173E6A}" type="presParOf" srcId="{DDED7B2A-134B-49FC-A6A2-4814964ACC5D}" destId="{76F2F94D-E5E8-4890-98D2-48226151A547}" srcOrd="0" destOrd="0" presId="urn:microsoft.com/office/officeart/2005/8/layout/hierarchy2"/>
    <dgm:cxn modelId="{3421E33F-5EB2-48B8-845D-D42D42919C36}" type="presParOf" srcId="{37F60C6C-1265-4367-B180-4856018E8612}" destId="{F3F0D84A-C86C-475E-BA2A-A28C9F48F4B6}" srcOrd="1" destOrd="0" presId="urn:microsoft.com/office/officeart/2005/8/layout/hierarchy2"/>
    <dgm:cxn modelId="{FDEBD9C9-EA11-41CA-8C89-6E919D2426E6}" type="presParOf" srcId="{F3F0D84A-C86C-475E-BA2A-A28C9F48F4B6}" destId="{A53A7CAC-0ADA-447F-B729-507F1A74E615}" srcOrd="0" destOrd="0" presId="urn:microsoft.com/office/officeart/2005/8/layout/hierarchy2"/>
    <dgm:cxn modelId="{BEEE189F-7043-4AF1-AD3B-39709EE37221}" type="presParOf" srcId="{F3F0D84A-C86C-475E-BA2A-A28C9F48F4B6}" destId="{AF703EA5-208E-4D11-978B-22E069449A0D}" srcOrd="1" destOrd="0" presId="urn:microsoft.com/office/officeart/2005/8/layout/hierarchy2"/>
    <dgm:cxn modelId="{1DCCE866-B404-4602-B3E1-F639D2C67CA4}" type="presParOf" srcId="{37F60C6C-1265-4367-B180-4856018E8612}" destId="{A217FE02-3A22-49D4-AD41-DAF328059F6C}" srcOrd="2" destOrd="0" presId="urn:microsoft.com/office/officeart/2005/8/layout/hierarchy2"/>
    <dgm:cxn modelId="{926BD569-CF65-48E5-8BD6-9720099FEDD6}" type="presParOf" srcId="{A217FE02-3A22-49D4-AD41-DAF328059F6C}" destId="{551FB520-7EBB-47BA-AB5E-B9EAF8F60F3E}" srcOrd="0" destOrd="0" presId="urn:microsoft.com/office/officeart/2005/8/layout/hierarchy2"/>
    <dgm:cxn modelId="{BF3F8069-296A-4D00-A85E-D566E84E6F7D}" type="presParOf" srcId="{37F60C6C-1265-4367-B180-4856018E8612}" destId="{B808ED07-F9BE-46A0-B915-1724B19F114D}" srcOrd="3" destOrd="0" presId="urn:microsoft.com/office/officeart/2005/8/layout/hierarchy2"/>
    <dgm:cxn modelId="{CA597543-6515-4CE3-B7B1-34501A6FDD3F}" type="presParOf" srcId="{B808ED07-F9BE-46A0-B915-1724B19F114D}" destId="{D8D5620B-4CAD-4662-BDA7-06DD77D5D990}" srcOrd="0" destOrd="0" presId="urn:microsoft.com/office/officeart/2005/8/layout/hierarchy2"/>
    <dgm:cxn modelId="{D2F9B4E3-522C-47FD-BDF8-EBFED8C1AE76}" type="presParOf" srcId="{B808ED07-F9BE-46A0-B915-1724B19F114D}" destId="{7A941190-2C64-4E28-B314-9AABCEE8984D}" srcOrd="1" destOrd="0" presId="urn:microsoft.com/office/officeart/2005/8/layout/hierarchy2"/>
    <dgm:cxn modelId="{DCBF5BDD-F577-4057-AA78-DB3DAAFB5222}" type="presParOf" srcId="{37F60C6C-1265-4367-B180-4856018E8612}" destId="{3C7EAE76-4478-4CA4-91FB-25AAFC2471A7}" srcOrd="4" destOrd="0" presId="urn:microsoft.com/office/officeart/2005/8/layout/hierarchy2"/>
    <dgm:cxn modelId="{61B4D421-5DBA-4D5E-81DB-DBD178E7EC83}" type="presParOf" srcId="{3C7EAE76-4478-4CA4-91FB-25AAFC2471A7}" destId="{27C41676-1758-49B7-B227-5792BA80CCC8}" srcOrd="0" destOrd="0" presId="urn:microsoft.com/office/officeart/2005/8/layout/hierarchy2"/>
    <dgm:cxn modelId="{C3BFC362-6473-4618-8046-2A4E12924DEB}" type="presParOf" srcId="{37F60C6C-1265-4367-B180-4856018E8612}" destId="{400BBEA9-21F7-4BB4-A04E-E9F69B7D22B3}" srcOrd="5" destOrd="0" presId="urn:microsoft.com/office/officeart/2005/8/layout/hierarchy2"/>
    <dgm:cxn modelId="{45573188-E80A-429F-942A-14F424B547F7}" type="presParOf" srcId="{400BBEA9-21F7-4BB4-A04E-E9F69B7D22B3}" destId="{B69473CA-F540-48F6-B469-CC90C36BB871}" srcOrd="0" destOrd="0" presId="urn:microsoft.com/office/officeart/2005/8/layout/hierarchy2"/>
    <dgm:cxn modelId="{06CA3334-7AD8-4512-97FF-95302A276209}" type="presParOf" srcId="{400BBEA9-21F7-4BB4-A04E-E9F69B7D22B3}" destId="{61DA252B-F16F-41F3-B64E-B4FE227935B9}" srcOrd="1" destOrd="0" presId="urn:microsoft.com/office/officeart/2005/8/layout/hierarchy2"/>
    <dgm:cxn modelId="{AEA32375-1B9D-4FE0-BF59-0C8A3114DE84}" type="presParOf" srcId="{37F60C6C-1265-4367-B180-4856018E8612}" destId="{87FD67F6-D8E0-498A-9AF4-0706DB702825}" srcOrd="6" destOrd="0" presId="urn:microsoft.com/office/officeart/2005/8/layout/hierarchy2"/>
    <dgm:cxn modelId="{DBC37BCE-56B2-42EB-BA6B-B15403A24296}" type="presParOf" srcId="{87FD67F6-D8E0-498A-9AF4-0706DB702825}" destId="{52831C3D-0A1B-4EBE-8B2B-C63FFD1B3363}" srcOrd="0" destOrd="0" presId="urn:microsoft.com/office/officeart/2005/8/layout/hierarchy2"/>
    <dgm:cxn modelId="{735B189F-699B-4F3E-8215-30BD1266317C}" type="presParOf" srcId="{37F60C6C-1265-4367-B180-4856018E8612}" destId="{EE911A6B-4C0A-4ED4-844A-BF5358A6CB06}" srcOrd="7" destOrd="0" presId="urn:microsoft.com/office/officeart/2005/8/layout/hierarchy2"/>
    <dgm:cxn modelId="{EA48A61B-F307-4E24-A341-66BC3B96CECE}" type="presParOf" srcId="{EE911A6B-4C0A-4ED4-844A-BF5358A6CB06}" destId="{5EBF218B-4C19-4D97-9CBE-F00B802774A1}" srcOrd="0" destOrd="0" presId="urn:microsoft.com/office/officeart/2005/8/layout/hierarchy2"/>
    <dgm:cxn modelId="{CFAF0661-DC0C-4E44-9F46-7E9692975786}" type="presParOf" srcId="{EE911A6B-4C0A-4ED4-844A-BF5358A6CB06}" destId="{C80D1506-C66A-4725-AB55-DA1CA2DD641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BEC441-70F3-45A8-B73A-F12253AF31BE}" type="doc">
      <dgm:prSet loTypeId="urn:microsoft.com/office/officeart/2008/layout/VerticalCurv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fr-FR"/>
        </a:p>
      </dgm:t>
    </dgm:pt>
    <dgm:pt modelId="{0C867481-D8D1-4B7E-83A1-888A3CA7C728}">
      <dgm:prSet phldrT="[Texte]" custT="1"/>
      <dgm:spPr/>
      <dgm:t>
        <a:bodyPr/>
        <a:lstStyle/>
        <a:p>
          <a:r>
            <a:rPr lang="fr-FR" sz="2400" b="1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Évitez les effets trop rapides qui surprennent ou trop lents qui ennuient.</a:t>
          </a:r>
          <a:endParaRPr lang="fr-FR" sz="2400" b="1" dirty="0"/>
        </a:p>
      </dgm:t>
    </dgm:pt>
    <dgm:pt modelId="{7D390BDF-436E-4DCC-9D8E-B4D89D5145A2}" type="parTrans" cxnId="{7ED7BB81-DDB1-410F-A1B6-24D25AB07C44}">
      <dgm:prSet/>
      <dgm:spPr/>
      <dgm:t>
        <a:bodyPr/>
        <a:lstStyle/>
        <a:p>
          <a:endParaRPr lang="fr-FR" sz="2000" b="1"/>
        </a:p>
      </dgm:t>
    </dgm:pt>
    <dgm:pt modelId="{212C1267-92D9-4575-A238-326C991B0067}" type="sibTrans" cxnId="{7ED7BB81-DDB1-410F-A1B6-24D25AB07C44}">
      <dgm:prSet/>
      <dgm:spPr/>
      <dgm:t>
        <a:bodyPr/>
        <a:lstStyle/>
        <a:p>
          <a:endParaRPr lang="fr-FR" sz="2000" b="1"/>
        </a:p>
      </dgm:t>
    </dgm:pt>
    <dgm:pt modelId="{8BDBE5E4-7621-43BF-AF5B-F45FA7415B34}">
      <dgm:prSet custT="1"/>
      <dgm:spPr/>
      <dgm:t>
        <a:bodyPr/>
        <a:lstStyle/>
        <a:p>
          <a:r>
            <a:rPr lang="fr-FR" sz="2400" b="1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Variez les effets d'animation. L'apparition du texte surprendra et en sera plus efficace.</a:t>
          </a:r>
          <a:endParaRPr lang="fr-FR" sz="2400" b="1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C08DC8BA-7A3F-4096-BE65-27A4A25255D2}" type="parTrans" cxnId="{83CD4A93-B4ED-43D3-A1FF-8C7B04C40936}">
      <dgm:prSet/>
      <dgm:spPr/>
      <dgm:t>
        <a:bodyPr/>
        <a:lstStyle/>
        <a:p>
          <a:endParaRPr lang="fr-FR" sz="2000" b="1"/>
        </a:p>
      </dgm:t>
    </dgm:pt>
    <dgm:pt modelId="{22F1B5E4-8830-451D-9852-77B6828A8CFB}" type="sibTrans" cxnId="{83CD4A93-B4ED-43D3-A1FF-8C7B04C40936}">
      <dgm:prSet/>
      <dgm:spPr/>
      <dgm:t>
        <a:bodyPr/>
        <a:lstStyle/>
        <a:p>
          <a:endParaRPr lang="fr-FR" sz="2000" b="1"/>
        </a:p>
      </dgm:t>
    </dgm:pt>
    <dgm:pt modelId="{6484F170-6BCA-4DD6-A27B-810EE0081A26}">
      <dgm:prSet custT="1"/>
      <dgm:spPr/>
      <dgm:t>
        <a:bodyPr/>
        <a:lstStyle/>
        <a:p>
          <a:r>
            <a:rPr lang="fr-FR" sz="2400" b="1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N'utilisez jamais deux fois une même transition dans un montage. Votre diaporama en sera plus percutant. </a:t>
          </a:r>
          <a:endParaRPr lang="fr-FR" sz="2400" b="1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5FD20A8-553A-4900-85CA-CAD27AEBDA8B}" type="parTrans" cxnId="{880BE802-E4D7-4CF5-AB02-932E5264B13A}">
      <dgm:prSet/>
      <dgm:spPr/>
      <dgm:t>
        <a:bodyPr/>
        <a:lstStyle/>
        <a:p>
          <a:endParaRPr lang="fr-FR" sz="2000" b="1"/>
        </a:p>
      </dgm:t>
    </dgm:pt>
    <dgm:pt modelId="{C6AE6885-2340-454C-8A54-976C24758EEA}" type="sibTrans" cxnId="{880BE802-E4D7-4CF5-AB02-932E5264B13A}">
      <dgm:prSet/>
      <dgm:spPr/>
      <dgm:t>
        <a:bodyPr/>
        <a:lstStyle/>
        <a:p>
          <a:endParaRPr lang="fr-FR" sz="2000" b="1"/>
        </a:p>
      </dgm:t>
    </dgm:pt>
    <dgm:pt modelId="{E5DD55F4-C99E-4634-8664-08D425990792}">
      <dgm:prSet custT="1"/>
      <dgm:spPr/>
      <dgm:t>
        <a:bodyPr/>
        <a:lstStyle/>
        <a:p>
          <a:r>
            <a:rPr lang="fr-FR" sz="2400" b="1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N'abusez pas des effets </a:t>
          </a:r>
          <a:r>
            <a:rPr lang="fr-FR" sz="2400" b="1" i="1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kitsch</a:t>
          </a:r>
          <a:r>
            <a:rPr lang="fr-FR" sz="2400" b="1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(bruit de balles, laser, voiture qui dérape) qui amusent au début puis décrédibilise.</a:t>
          </a:r>
          <a:endParaRPr lang="fr-FR" sz="2400" b="1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F6603EB9-DCA6-4633-8915-DAB628C282D1}" type="parTrans" cxnId="{1924D488-20A9-42F7-B893-AC5846FCB39C}">
      <dgm:prSet/>
      <dgm:spPr/>
      <dgm:t>
        <a:bodyPr/>
        <a:lstStyle/>
        <a:p>
          <a:endParaRPr lang="fr-FR" sz="2000" b="1"/>
        </a:p>
      </dgm:t>
    </dgm:pt>
    <dgm:pt modelId="{06A98B7A-C4BD-47E4-9014-0612C3EF70FB}" type="sibTrans" cxnId="{1924D488-20A9-42F7-B893-AC5846FCB39C}">
      <dgm:prSet/>
      <dgm:spPr/>
      <dgm:t>
        <a:bodyPr/>
        <a:lstStyle/>
        <a:p>
          <a:endParaRPr lang="fr-FR" sz="2000" b="1"/>
        </a:p>
      </dgm:t>
    </dgm:pt>
    <dgm:pt modelId="{3FA19595-B6FD-4E21-B340-C7375CBEE2A8}" type="pres">
      <dgm:prSet presAssocID="{C2BEC441-70F3-45A8-B73A-F12253AF31BE}" presName="Name0" presStyleCnt="0">
        <dgm:presLayoutVars>
          <dgm:chMax val="7"/>
          <dgm:chPref val="7"/>
          <dgm:dir/>
        </dgm:presLayoutVars>
      </dgm:prSet>
      <dgm:spPr/>
    </dgm:pt>
    <dgm:pt modelId="{85849C2F-5A9C-47BA-AAE9-3ECE697D4C8C}" type="pres">
      <dgm:prSet presAssocID="{C2BEC441-70F3-45A8-B73A-F12253AF31BE}" presName="Name1" presStyleCnt="0"/>
      <dgm:spPr/>
    </dgm:pt>
    <dgm:pt modelId="{E3325FC8-0C21-4762-AEA4-B7CF1BF90A8B}" type="pres">
      <dgm:prSet presAssocID="{C2BEC441-70F3-45A8-B73A-F12253AF31BE}" presName="cycle" presStyleCnt="0"/>
      <dgm:spPr/>
    </dgm:pt>
    <dgm:pt modelId="{4F0AF6EF-4195-492E-9829-0C7901A21549}" type="pres">
      <dgm:prSet presAssocID="{C2BEC441-70F3-45A8-B73A-F12253AF31BE}" presName="srcNode" presStyleLbl="node1" presStyleIdx="0" presStyleCnt="4"/>
      <dgm:spPr/>
    </dgm:pt>
    <dgm:pt modelId="{F4D8203F-B4B3-4564-8F6D-27F05A9B80E5}" type="pres">
      <dgm:prSet presAssocID="{C2BEC441-70F3-45A8-B73A-F12253AF31BE}" presName="conn" presStyleLbl="parChTrans1D2" presStyleIdx="0" presStyleCnt="1"/>
      <dgm:spPr/>
    </dgm:pt>
    <dgm:pt modelId="{0BC053D9-239E-4EDC-88D9-AF4B985CCD52}" type="pres">
      <dgm:prSet presAssocID="{C2BEC441-70F3-45A8-B73A-F12253AF31BE}" presName="extraNode" presStyleLbl="node1" presStyleIdx="0" presStyleCnt="4"/>
      <dgm:spPr/>
    </dgm:pt>
    <dgm:pt modelId="{0D72D84B-9E21-4EA9-9B97-218D0EBAC14D}" type="pres">
      <dgm:prSet presAssocID="{C2BEC441-70F3-45A8-B73A-F12253AF31BE}" presName="dstNode" presStyleLbl="node1" presStyleIdx="0" presStyleCnt="4"/>
      <dgm:spPr/>
    </dgm:pt>
    <dgm:pt modelId="{2598B18E-9BAF-47AC-BA41-787B3284C4D1}" type="pres">
      <dgm:prSet presAssocID="{0C867481-D8D1-4B7E-83A1-888A3CA7C728}" presName="text_1" presStyleLbl="node1" presStyleIdx="0" presStyleCnt="4">
        <dgm:presLayoutVars>
          <dgm:bulletEnabled val="1"/>
        </dgm:presLayoutVars>
      </dgm:prSet>
      <dgm:spPr/>
    </dgm:pt>
    <dgm:pt modelId="{B8EB2725-C080-481C-B429-64E648DB4327}" type="pres">
      <dgm:prSet presAssocID="{0C867481-D8D1-4B7E-83A1-888A3CA7C728}" presName="accent_1" presStyleCnt="0"/>
      <dgm:spPr/>
    </dgm:pt>
    <dgm:pt modelId="{103A63EB-0CD8-4EFC-9A30-B109A3F20871}" type="pres">
      <dgm:prSet presAssocID="{0C867481-D8D1-4B7E-83A1-888A3CA7C728}" presName="accentRepeatNode" presStyleLbl="solidFgAcc1" presStyleIdx="0" presStyleCnt="4"/>
      <dgm:spPr/>
    </dgm:pt>
    <dgm:pt modelId="{6FF6AEBF-7541-4A08-ADDD-CAC4D06C8B33}" type="pres">
      <dgm:prSet presAssocID="{8BDBE5E4-7621-43BF-AF5B-F45FA7415B34}" presName="text_2" presStyleLbl="node1" presStyleIdx="1" presStyleCnt="4">
        <dgm:presLayoutVars>
          <dgm:bulletEnabled val="1"/>
        </dgm:presLayoutVars>
      </dgm:prSet>
      <dgm:spPr/>
    </dgm:pt>
    <dgm:pt modelId="{243E80BB-0645-4892-970C-71249A1B8319}" type="pres">
      <dgm:prSet presAssocID="{8BDBE5E4-7621-43BF-AF5B-F45FA7415B34}" presName="accent_2" presStyleCnt="0"/>
      <dgm:spPr/>
    </dgm:pt>
    <dgm:pt modelId="{94C9141B-6EE0-4FF6-AA3C-1E4D8CE25C9B}" type="pres">
      <dgm:prSet presAssocID="{8BDBE5E4-7621-43BF-AF5B-F45FA7415B34}" presName="accentRepeatNode" presStyleLbl="solidFgAcc1" presStyleIdx="1" presStyleCnt="4"/>
      <dgm:spPr/>
    </dgm:pt>
    <dgm:pt modelId="{46B551AC-0140-4B54-9248-674DA430508D}" type="pres">
      <dgm:prSet presAssocID="{6484F170-6BCA-4DD6-A27B-810EE0081A26}" presName="text_3" presStyleLbl="node1" presStyleIdx="2" presStyleCnt="4">
        <dgm:presLayoutVars>
          <dgm:bulletEnabled val="1"/>
        </dgm:presLayoutVars>
      </dgm:prSet>
      <dgm:spPr/>
    </dgm:pt>
    <dgm:pt modelId="{9C4B7648-C28A-44F2-8CF5-8FE605F84351}" type="pres">
      <dgm:prSet presAssocID="{6484F170-6BCA-4DD6-A27B-810EE0081A26}" presName="accent_3" presStyleCnt="0"/>
      <dgm:spPr/>
    </dgm:pt>
    <dgm:pt modelId="{51C45777-4766-490C-A631-F51BBE7388FC}" type="pres">
      <dgm:prSet presAssocID="{6484F170-6BCA-4DD6-A27B-810EE0081A26}" presName="accentRepeatNode" presStyleLbl="solidFgAcc1" presStyleIdx="2" presStyleCnt="4"/>
      <dgm:spPr/>
    </dgm:pt>
    <dgm:pt modelId="{3B6E3682-6FA5-434A-9904-A739A9D6B6B8}" type="pres">
      <dgm:prSet presAssocID="{E5DD55F4-C99E-4634-8664-08D425990792}" presName="text_4" presStyleLbl="node1" presStyleIdx="3" presStyleCnt="4">
        <dgm:presLayoutVars>
          <dgm:bulletEnabled val="1"/>
        </dgm:presLayoutVars>
      </dgm:prSet>
      <dgm:spPr/>
    </dgm:pt>
    <dgm:pt modelId="{9157D21C-2D96-4905-97D0-4AE277ABEC2F}" type="pres">
      <dgm:prSet presAssocID="{E5DD55F4-C99E-4634-8664-08D425990792}" presName="accent_4" presStyleCnt="0"/>
      <dgm:spPr/>
    </dgm:pt>
    <dgm:pt modelId="{FFC6CB00-831D-470B-9DDF-A8933A3B6B7D}" type="pres">
      <dgm:prSet presAssocID="{E5DD55F4-C99E-4634-8664-08D425990792}" presName="accentRepeatNode" presStyleLbl="solidFgAcc1" presStyleIdx="3" presStyleCnt="4"/>
      <dgm:spPr/>
    </dgm:pt>
  </dgm:ptLst>
  <dgm:cxnLst>
    <dgm:cxn modelId="{880BE802-E4D7-4CF5-AB02-932E5264B13A}" srcId="{C2BEC441-70F3-45A8-B73A-F12253AF31BE}" destId="{6484F170-6BCA-4DD6-A27B-810EE0081A26}" srcOrd="2" destOrd="0" parTransId="{95FD20A8-553A-4900-85CA-CAD27AEBDA8B}" sibTransId="{C6AE6885-2340-454C-8A54-976C24758EEA}"/>
    <dgm:cxn modelId="{A8766A06-AA60-474A-9B9E-75B277020E41}" type="presOf" srcId="{E5DD55F4-C99E-4634-8664-08D425990792}" destId="{3B6E3682-6FA5-434A-9904-A739A9D6B6B8}" srcOrd="0" destOrd="0" presId="urn:microsoft.com/office/officeart/2008/layout/VerticalCurvedList"/>
    <dgm:cxn modelId="{BA4D7624-9F13-4DD8-96D3-5932141E33BE}" type="presOf" srcId="{0C867481-D8D1-4B7E-83A1-888A3CA7C728}" destId="{2598B18E-9BAF-47AC-BA41-787B3284C4D1}" srcOrd="0" destOrd="0" presId="urn:microsoft.com/office/officeart/2008/layout/VerticalCurvedList"/>
    <dgm:cxn modelId="{A1118C61-31E3-43DB-B7B0-25010626E98C}" type="presOf" srcId="{6484F170-6BCA-4DD6-A27B-810EE0081A26}" destId="{46B551AC-0140-4B54-9248-674DA430508D}" srcOrd="0" destOrd="0" presId="urn:microsoft.com/office/officeart/2008/layout/VerticalCurvedList"/>
    <dgm:cxn modelId="{36E07464-4204-4731-A088-AA26A5D30F99}" type="presOf" srcId="{C2BEC441-70F3-45A8-B73A-F12253AF31BE}" destId="{3FA19595-B6FD-4E21-B340-C7375CBEE2A8}" srcOrd="0" destOrd="0" presId="urn:microsoft.com/office/officeart/2008/layout/VerticalCurvedList"/>
    <dgm:cxn modelId="{9997497C-6313-49DD-8242-AB04ED92257F}" type="presOf" srcId="{212C1267-92D9-4575-A238-326C991B0067}" destId="{F4D8203F-B4B3-4564-8F6D-27F05A9B80E5}" srcOrd="0" destOrd="0" presId="urn:microsoft.com/office/officeart/2008/layout/VerticalCurvedList"/>
    <dgm:cxn modelId="{7ED7BB81-DDB1-410F-A1B6-24D25AB07C44}" srcId="{C2BEC441-70F3-45A8-B73A-F12253AF31BE}" destId="{0C867481-D8D1-4B7E-83A1-888A3CA7C728}" srcOrd="0" destOrd="0" parTransId="{7D390BDF-436E-4DCC-9D8E-B4D89D5145A2}" sibTransId="{212C1267-92D9-4575-A238-326C991B0067}"/>
    <dgm:cxn modelId="{1924D488-20A9-42F7-B893-AC5846FCB39C}" srcId="{C2BEC441-70F3-45A8-B73A-F12253AF31BE}" destId="{E5DD55F4-C99E-4634-8664-08D425990792}" srcOrd="3" destOrd="0" parTransId="{F6603EB9-DCA6-4633-8915-DAB628C282D1}" sibTransId="{06A98B7A-C4BD-47E4-9014-0612C3EF70FB}"/>
    <dgm:cxn modelId="{83CD4A93-B4ED-43D3-A1FF-8C7B04C40936}" srcId="{C2BEC441-70F3-45A8-B73A-F12253AF31BE}" destId="{8BDBE5E4-7621-43BF-AF5B-F45FA7415B34}" srcOrd="1" destOrd="0" parTransId="{C08DC8BA-7A3F-4096-BE65-27A4A25255D2}" sibTransId="{22F1B5E4-8830-451D-9852-77B6828A8CFB}"/>
    <dgm:cxn modelId="{44F747E9-A86E-4EE7-80BB-BF04F682D5D6}" type="presOf" srcId="{8BDBE5E4-7621-43BF-AF5B-F45FA7415B34}" destId="{6FF6AEBF-7541-4A08-ADDD-CAC4D06C8B33}" srcOrd="0" destOrd="0" presId="urn:microsoft.com/office/officeart/2008/layout/VerticalCurvedList"/>
    <dgm:cxn modelId="{17250B5E-F1C7-47FC-AE90-6BB277E62440}" type="presParOf" srcId="{3FA19595-B6FD-4E21-B340-C7375CBEE2A8}" destId="{85849C2F-5A9C-47BA-AAE9-3ECE697D4C8C}" srcOrd="0" destOrd="0" presId="urn:microsoft.com/office/officeart/2008/layout/VerticalCurvedList"/>
    <dgm:cxn modelId="{83839A79-98FE-40FB-B142-BA7AF4AA0ABC}" type="presParOf" srcId="{85849C2F-5A9C-47BA-AAE9-3ECE697D4C8C}" destId="{E3325FC8-0C21-4762-AEA4-B7CF1BF90A8B}" srcOrd="0" destOrd="0" presId="urn:microsoft.com/office/officeart/2008/layout/VerticalCurvedList"/>
    <dgm:cxn modelId="{6CFE9ADF-C5F2-4678-BFAF-025EE3A1D9F7}" type="presParOf" srcId="{E3325FC8-0C21-4762-AEA4-B7CF1BF90A8B}" destId="{4F0AF6EF-4195-492E-9829-0C7901A21549}" srcOrd="0" destOrd="0" presId="urn:microsoft.com/office/officeart/2008/layout/VerticalCurvedList"/>
    <dgm:cxn modelId="{2E883891-23AA-48AA-8034-5E0AFA429A0B}" type="presParOf" srcId="{E3325FC8-0C21-4762-AEA4-B7CF1BF90A8B}" destId="{F4D8203F-B4B3-4564-8F6D-27F05A9B80E5}" srcOrd="1" destOrd="0" presId="urn:microsoft.com/office/officeart/2008/layout/VerticalCurvedList"/>
    <dgm:cxn modelId="{F7FC70D7-C281-49C0-921A-FBEC4D5AEEBC}" type="presParOf" srcId="{E3325FC8-0C21-4762-AEA4-B7CF1BF90A8B}" destId="{0BC053D9-239E-4EDC-88D9-AF4B985CCD52}" srcOrd="2" destOrd="0" presId="urn:microsoft.com/office/officeart/2008/layout/VerticalCurvedList"/>
    <dgm:cxn modelId="{7F3FF280-70A8-4194-A6D7-EAA1169EDD73}" type="presParOf" srcId="{E3325FC8-0C21-4762-AEA4-B7CF1BF90A8B}" destId="{0D72D84B-9E21-4EA9-9B97-218D0EBAC14D}" srcOrd="3" destOrd="0" presId="urn:microsoft.com/office/officeart/2008/layout/VerticalCurvedList"/>
    <dgm:cxn modelId="{82B9075A-DF1E-43C6-A84E-177286DFA74A}" type="presParOf" srcId="{85849C2F-5A9C-47BA-AAE9-3ECE697D4C8C}" destId="{2598B18E-9BAF-47AC-BA41-787B3284C4D1}" srcOrd="1" destOrd="0" presId="urn:microsoft.com/office/officeart/2008/layout/VerticalCurvedList"/>
    <dgm:cxn modelId="{52DC49EF-9A88-48B0-81DE-EBD232726033}" type="presParOf" srcId="{85849C2F-5A9C-47BA-AAE9-3ECE697D4C8C}" destId="{B8EB2725-C080-481C-B429-64E648DB4327}" srcOrd="2" destOrd="0" presId="urn:microsoft.com/office/officeart/2008/layout/VerticalCurvedList"/>
    <dgm:cxn modelId="{93FB9451-4B20-401A-AEE1-0BB30C340383}" type="presParOf" srcId="{B8EB2725-C080-481C-B429-64E648DB4327}" destId="{103A63EB-0CD8-4EFC-9A30-B109A3F20871}" srcOrd="0" destOrd="0" presId="urn:microsoft.com/office/officeart/2008/layout/VerticalCurvedList"/>
    <dgm:cxn modelId="{0DDE5828-134C-4DE2-ACDC-E4A7A1F99BD9}" type="presParOf" srcId="{85849C2F-5A9C-47BA-AAE9-3ECE697D4C8C}" destId="{6FF6AEBF-7541-4A08-ADDD-CAC4D06C8B33}" srcOrd="3" destOrd="0" presId="urn:microsoft.com/office/officeart/2008/layout/VerticalCurvedList"/>
    <dgm:cxn modelId="{6699FA10-9C22-47CE-B2D5-9B66DE91EE65}" type="presParOf" srcId="{85849C2F-5A9C-47BA-AAE9-3ECE697D4C8C}" destId="{243E80BB-0645-4892-970C-71249A1B8319}" srcOrd="4" destOrd="0" presId="urn:microsoft.com/office/officeart/2008/layout/VerticalCurvedList"/>
    <dgm:cxn modelId="{28CBE551-7C01-4888-B5FC-390A564FFA4B}" type="presParOf" srcId="{243E80BB-0645-4892-970C-71249A1B8319}" destId="{94C9141B-6EE0-4FF6-AA3C-1E4D8CE25C9B}" srcOrd="0" destOrd="0" presId="urn:microsoft.com/office/officeart/2008/layout/VerticalCurvedList"/>
    <dgm:cxn modelId="{CD89C968-A010-43B2-8E4A-7EC381DB1081}" type="presParOf" srcId="{85849C2F-5A9C-47BA-AAE9-3ECE697D4C8C}" destId="{46B551AC-0140-4B54-9248-674DA430508D}" srcOrd="5" destOrd="0" presId="urn:microsoft.com/office/officeart/2008/layout/VerticalCurvedList"/>
    <dgm:cxn modelId="{6F002404-B26C-4872-B86B-C5238363FDA6}" type="presParOf" srcId="{85849C2F-5A9C-47BA-AAE9-3ECE697D4C8C}" destId="{9C4B7648-C28A-44F2-8CF5-8FE605F84351}" srcOrd="6" destOrd="0" presId="urn:microsoft.com/office/officeart/2008/layout/VerticalCurvedList"/>
    <dgm:cxn modelId="{B67A0E5A-09CB-405C-8ADC-CDD1C63AFAFE}" type="presParOf" srcId="{9C4B7648-C28A-44F2-8CF5-8FE605F84351}" destId="{51C45777-4766-490C-A631-F51BBE7388FC}" srcOrd="0" destOrd="0" presId="urn:microsoft.com/office/officeart/2008/layout/VerticalCurvedList"/>
    <dgm:cxn modelId="{9C09465F-8CDC-4809-8297-2A9EF20AA1B5}" type="presParOf" srcId="{85849C2F-5A9C-47BA-AAE9-3ECE697D4C8C}" destId="{3B6E3682-6FA5-434A-9904-A739A9D6B6B8}" srcOrd="7" destOrd="0" presId="urn:microsoft.com/office/officeart/2008/layout/VerticalCurvedList"/>
    <dgm:cxn modelId="{D6C83C7C-9E8C-40B0-99B3-996B7C07DB3E}" type="presParOf" srcId="{85849C2F-5A9C-47BA-AAE9-3ECE697D4C8C}" destId="{9157D21C-2D96-4905-97D0-4AE277ABEC2F}" srcOrd="8" destOrd="0" presId="urn:microsoft.com/office/officeart/2008/layout/VerticalCurvedList"/>
    <dgm:cxn modelId="{47C30715-E6C0-4AEC-A25A-DD72BD270A86}" type="presParOf" srcId="{9157D21C-2D96-4905-97D0-4AE277ABEC2F}" destId="{FFC6CB00-831D-470B-9DDF-A8933A3B6B7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209A26-6302-44CA-A8B9-DC6014663AC7}">
      <dsp:nvSpPr>
        <dsp:cNvPr id="0" name=""/>
        <dsp:cNvSpPr/>
      </dsp:nvSpPr>
      <dsp:spPr>
        <a:xfrm>
          <a:off x="436762" y="1688"/>
          <a:ext cx="3263626" cy="6513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b="1" kern="1200" dirty="0">
              <a:effectLst/>
              <a:latin typeface="Aptos" panose="020B0004020202020204" pitchFamily="34" charset="0"/>
              <a:ea typeface="Times New Roman" panose="02020603050405020304" pitchFamily="18" charset="0"/>
            </a:rPr>
            <a:t>Organisation</a:t>
          </a:r>
          <a:endParaRPr lang="fr-FR" sz="2800" kern="1200" dirty="0"/>
        </a:p>
      </dsp:txBody>
      <dsp:txXfrm>
        <a:off x="455839" y="20765"/>
        <a:ext cx="3225472" cy="613183"/>
      </dsp:txXfrm>
    </dsp:sp>
    <dsp:sp modelId="{B4A4FF80-1872-4A3B-ABE3-46EF18118887}">
      <dsp:nvSpPr>
        <dsp:cNvPr id="0" name=""/>
        <dsp:cNvSpPr/>
      </dsp:nvSpPr>
      <dsp:spPr>
        <a:xfrm>
          <a:off x="763125" y="653026"/>
          <a:ext cx="326362" cy="8080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08057"/>
              </a:lnTo>
              <a:lnTo>
                <a:pt x="326362" y="808057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A46A2F-3301-41AB-92CA-75715A32DB76}">
      <dsp:nvSpPr>
        <dsp:cNvPr id="0" name=""/>
        <dsp:cNvSpPr/>
      </dsp:nvSpPr>
      <dsp:spPr>
        <a:xfrm>
          <a:off x="1089488" y="922378"/>
          <a:ext cx="9534081" cy="10774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Structurez le diaporama de façon logique, il doit soutenir les propos et ne pas les répéter sans quoi l’auditoire se lasse rapidement</a:t>
          </a:r>
          <a:endParaRPr lang="fr-FR" sz="2400" kern="1200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121044" y="953934"/>
        <a:ext cx="9470969" cy="1014298"/>
      </dsp:txXfrm>
    </dsp:sp>
    <dsp:sp modelId="{DF20518C-4EB5-489B-9CE8-B2492419C8F4}">
      <dsp:nvSpPr>
        <dsp:cNvPr id="0" name=""/>
        <dsp:cNvSpPr/>
      </dsp:nvSpPr>
      <dsp:spPr>
        <a:xfrm>
          <a:off x="763125" y="653026"/>
          <a:ext cx="326362" cy="21548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54820"/>
              </a:lnTo>
              <a:lnTo>
                <a:pt x="326362" y="215482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577017-87A2-4A37-A026-96FB61043AD9}">
      <dsp:nvSpPr>
        <dsp:cNvPr id="0" name=""/>
        <dsp:cNvSpPr/>
      </dsp:nvSpPr>
      <dsp:spPr>
        <a:xfrm>
          <a:off x="1089488" y="2269141"/>
          <a:ext cx="9534081" cy="10774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Évitez les diapositives trop bavardes, développez une seule idée par diapositive, elle sera mieux retenue.</a:t>
          </a:r>
          <a:endParaRPr lang="fr-FR" sz="2400" kern="1200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121044" y="2300697"/>
        <a:ext cx="9470969" cy="10142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ECFDDE-8DBE-499A-9EB3-33974C8E393F}">
      <dsp:nvSpPr>
        <dsp:cNvPr id="0" name=""/>
        <dsp:cNvSpPr/>
      </dsp:nvSpPr>
      <dsp:spPr>
        <a:xfrm>
          <a:off x="8481" y="2220485"/>
          <a:ext cx="1498026" cy="12354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effectLst/>
              <a:latin typeface="Aptos" panose="020B0004020202020204" pitchFamily="34" charset="0"/>
              <a:ea typeface="Times New Roman" panose="02020603050405020304" pitchFamily="18" charset="0"/>
            </a:rPr>
            <a:t>Écriture et mise en forme</a:t>
          </a:r>
          <a:endParaRPr lang="fr-FR" sz="2400" kern="1200" dirty="0">
            <a:latin typeface="Aptos" panose="020B0004020202020204" pitchFamily="34" charset="0"/>
          </a:endParaRPr>
        </a:p>
      </dsp:txBody>
      <dsp:txXfrm>
        <a:off x="44667" y="2256671"/>
        <a:ext cx="1425654" cy="1163102"/>
      </dsp:txXfrm>
    </dsp:sp>
    <dsp:sp modelId="{DDED7B2A-134B-49FC-A6A2-4814964ACC5D}">
      <dsp:nvSpPr>
        <dsp:cNvPr id="0" name=""/>
        <dsp:cNvSpPr/>
      </dsp:nvSpPr>
      <dsp:spPr>
        <a:xfrm rot="17343478">
          <a:off x="888554" y="1959081"/>
          <a:ext cx="1835115" cy="23751"/>
        </a:xfrm>
        <a:custGeom>
          <a:avLst/>
          <a:gdLst/>
          <a:ahLst/>
          <a:cxnLst/>
          <a:rect l="0" t="0" r="0" b="0"/>
          <a:pathLst>
            <a:path>
              <a:moveTo>
                <a:pt x="0" y="11875"/>
              </a:moveTo>
              <a:lnTo>
                <a:pt x="1835115" y="1187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kern="1200">
            <a:latin typeface="Aptos" panose="020B0004020202020204" pitchFamily="34" charset="0"/>
          </a:endParaRPr>
        </a:p>
      </dsp:txBody>
      <dsp:txXfrm>
        <a:off x="1760234" y="1925079"/>
        <a:ext cx="91755" cy="91755"/>
      </dsp:txXfrm>
    </dsp:sp>
    <dsp:sp modelId="{A53A7CAC-0ADA-447F-B729-507F1A74E615}">
      <dsp:nvSpPr>
        <dsp:cNvPr id="0" name=""/>
        <dsp:cNvSpPr/>
      </dsp:nvSpPr>
      <dsp:spPr>
        <a:xfrm>
          <a:off x="2105717" y="527693"/>
          <a:ext cx="9335340" cy="11519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rgbClr val="FF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Utilisez des phrases </a:t>
          </a:r>
          <a:r>
            <a:rPr lang="fr-FR" sz="2200" b="1" kern="1200" dirty="0">
              <a:solidFill>
                <a:srgbClr val="FF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courtes voir simplifiées </a:t>
          </a:r>
          <a:r>
            <a:rPr lang="fr-FR" sz="2200" b="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sous forme de slogans publicitaires, et utilisez des mots simples (pas plus de quatre syllabes).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Ne mettez pas plus de six mots par lignes.</a:t>
          </a:r>
          <a:endParaRPr lang="fr-FR" sz="2200" b="0" kern="1200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139458" y="561434"/>
        <a:ext cx="9267858" cy="1084515"/>
      </dsp:txXfrm>
    </dsp:sp>
    <dsp:sp modelId="{A217FE02-3A22-49D4-AD41-DAF328059F6C}">
      <dsp:nvSpPr>
        <dsp:cNvPr id="0" name=""/>
        <dsp:cNvSpPr/>
      </dsp:nvSpPr>
      <dsp:spPr>
        <a:xfrm rot="19807649">
          <a:off x="1460601" y="2654257"/>
          <a:ext cx="691022" cy="23751"/>
        </a:xfrm>
        <a:custGeom>
          <a:avLst/>
          <a:gdLst/>
          <a:ahLst/>
          <a:cxnLst/>
          <a:rect l="0" t="0" r="0" b="0"/>
          <a:pathLst>
            <a:path>
              <a:moveTo>
                <a:pt x="0" y="11875"/>
              </a:moveTo>
              <a:lnTo>
                <a:pt x="691022" y="1187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kern="1200">
            <a:latin typeface="Aptos" panose="020B0004020202020204" pitchFamily="34" charset="0"/>
          </a:endParaRPr>
        </a:p>
      </dsp:txBody>
      <dsp:txXfrm>
        <a:off x="1788837" y="2648857"/>
        <a:ext cx="34551" cy="34551"/>
      </dsp:txXfrm>
    </dsp:sp>
    <dsp:sp modelId="{D8D5620B-4CAD-4662-BDA7-06DD77D5D990}">
      <dsp:nvSpPr>
        <dsp:cNvPr id="0" name=""/>
        <dsp:cNvSpPr/>
      </dsp:nvSpPr>
      <dsp:spPr>
        <a:xfrm>
          <a:off x="2105717" y="1792042"/>
          <a:ext cx="9335340" cy="14040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solidFill>
                <a:srgbClr val="FF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Utilisez deux polices maximums par diaporama (une pour le titre, une pour le texte par exemple). </a:t>
          </a:r>
          <a:r>
            <a:rPr lang="fr-FR" sz="2200" b="0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Retenez des polices qui renforcent le message (évitez les polices fantaisies si votre message est sérieux). Préférez les polices sans empattement (sans serif), plus lisibles : Arial par exemple.</a:t>
          </a:r>
          <a:endParaRPr lang="fr-FR" sz="2200" b="0" kern="1200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146839" y="1833164"/>
        <a:ext cx="9253096" cy="1321758"/>
      </dsp:txXfrm>
    </dsp:sp>
    <dsp:sp modelId="{3C7EAE76-4478-4CA4-91FB-25AAFC2471A7}">
      <dsp:nvSpPr>
        <dsp:cNvPr id="0" name=""/>
        <dsp:cNvSpPr/>
      </dsp:nvSpPr>
      <dsp:spPr>
        <a:xfrm rot="3384511">
          <a:off x="1264593" y="3277434"/>
          <a:ext cx="1083038" cy="23751"/>
        </a:xfrm>
        <a:custGeom>
          <a:avLst/>
          <a:gdLst/>
          <a:ahLst/>
          <a:cxnLst/>
          <a:rect l="0" t="0" r="0" b="0"/>
          <a:pathLst>
            <a:path>
              <a:moveTo>
                <a:pt x="0" y="11875"/>
              </a:moveTo>
              <a:lnTo>
                <a:pt x="1083038" y="1187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kern="1200">
            <a:latin typeface="Aptos" panose="020B0004020202020204" pitchFamily="34" charset="0"/>
          </a:endParaRPr>
        </a:p>
      </dsp:txBody>
      <dsp:txXfrm>
        <a:off x="1779036" y="3262234"/>
        <a:ext cx="54151" cy="54151"/>
      </dsp:txXfrm>
    </dsp:sp>
    <dsp:sp modelId="{B69473CA-F540-48F6-B469-CC90C36BB871}">
      <dsp:nvSpPr>
        <dsp:cNvPr id="0" name=""/>
        <dsp:cNvSpPr/>
      </dsp:nvSpPr>
      <dsp:spPr>
        <a:xfrm>
          <a:off x="2105717" y="3308396"/>
          <a:ext cx="9335340" cy="864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solidFill>
                <a:srgbClr val="FF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Utilisez un corps de caractères suffisamment grand pour qu’il soit lisible de loin. </a:t>
          </a:r>
          <a:endParaRPr lang="fr-FR" sz="2200" b="1" kern="1200" dirty="0">
            <a:solidFill>
              <a:srgbClr val="FF0000"/>
            </a:solidFill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131023" y="3333702"/>
        <a:ext cx="9284728" cy="813389"/>
      </dsp:txXfrm>
    </dsp:sp>
    <dsp:sp modelId="{87FD67F6-D8E0-498A-9AF4-0706DB702825}">
      <dsp:nvSpPr>
        <dsp:cNvPr id="0" name=""/>
        <dsp:cNvSpPr/>
      </dsp:nvSpPr>
      <dsp:spPr>
        <a:xfrm rot="4338506">
          <a:off x="820221" y="3765611"/>
          <a:ext cx="1971781" cy="23751"/>
        </a:xfrm>
        <a:custGeom>
          <a:avLst/>
          <a:gdLst/>
          <a:ahLst/>
          <a:cxnLst/>
          <a:rect l="0" t="0" r="0" b="0"/>
          <a:pathLst>
            <a:path>
              <a:moveTo>
                <a:pt x="0" y="11875"/>
              </a:moveTo>
              <a:lnTo>
                <a:pt x="1971781" y="1187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2000" kern="1200">
            <a:latin typeface="Aptos" panose="020B0004020202020204" pitchFamily="34" charset="0"/>
          </a:endParaRPr>
        </a:p>
      </dsp:txBody>
      <dsp:txXfrm>
        <a:off x="1756818" y="3728192"/>
        <a:ext cx="98589" cy="98589"/>
      </dsp:txXfrm>
    </dsp:sp>
    <dsp:sp modelId="{5EBF218B-4C19-4D97-9CBE-F00B802774A1}">
      <dsp:nvSpPr>
        <dsp:cNvPr id="0" name=""/>
        <dsp:cNvSpPr/>
      </dsp:nvSpPr>
      <dsp:spPr>
        <a:xfrm>
          <a:off x="2105717" y="4284750"/>
          <a:ext cx="9335340" cy="864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b="1" kern="1200" dirty="0">
              <a:solidFill>
                <a:srgbClr val="FF0000"/>
              </a:solidFill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Soyez sobre, restez simple, la richesse et la complexité prennent du temps, au montage et peuvent distraire l'auditeur, l'éloigner du message.</a:t>
          </a:r>
          <a:endParaRPr lang="fr-FR" sz="2200" b="1" kern="1200" dirty="0">
            <a:solidFill>
              <a:srgbClr val="FF0000"/>
            </a:solidFill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2131023" y="4310056"/>
        <a:ext cx="9284728" cy="8133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D8203F-B4B3-4564-8F6D-27F05A9B80E5}">
      <dsp:nvSpPr>
        <dsp:cNvPr id="0" name=""/>
        <dsp:cNvSpPr/>
      </dsp:nvSpPr>
      <dsp:spPr>
        <a:xfrm>
          <a:off x="-5243498" y="-803097"/>
          <a:ext cx="6243974" cy="6243974"/>
        </a:xfrm>
        <a:prstGeom prst="blockArc">
          <a:avLst>
            <a:gd name="adj1" fmla="val 18900000"/>
            <a:gd name="adj2" fmla="val 2700000"/>
            <a:gd name="adj3" fmla="val 346"/>
          </a:avLst>
        </a:prstGeom>
        <a:noFill/>
        <a:ln w="19050" cap="rnd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98B18E-9BAF-47AC-BA41-787B3284C4D1}">
      <dsp:nvSpPr>
        <dsp:cNvPr id="0" name=""/>
        <dsp:cNvSpPr/>
      </dsp:nvSpPr>
      <dsp:spPr>
        <a:xfrm>
          <a:off x="523821" y="356552"/>
          <a:ext cx="10459757" cy="71347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6322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Évitez les effets trop rapides qui surprennent ou trop lents qui ennuient.</a:t>
          </a:r>
          <a:endParaRPr lang="fr-FR" sz="2400" b="1" kern="1200" dirty="0"/>
        </a:p>
      </dsp:txBody>
      <dsp:txXfrm>
        <a:off x="523821" y="356552"/>
        <a:ext cx="10459757" cy="713475"/>
      </dsp:txXfrm>
    </dsp:sp>
    <dsp:sp modelId="{103A63EB-0CD8-4EFC-9A30-B109A3F20871}">
      <dsp:nvSpPr>
        <dsp:cNvPr id="0" name=""/>
        <dsp:cNvSpPr/>
      </dsp:nvSpPr>
      <dsp:spPr>
        <a:xfrm>
          <a:off x="77899" y="267367"/>
          <a:ext cx="891844" cy="89184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F6AEBF-7541-4A08-ADDD-CAC4D06C8B33}">
      <dsp:nvSpPr>
        <dsp:cNvPr id="0" name=""/>
        <dsp:cNvSpPr/>
      </dsp:nvSpPr>
      <dsp:spPr>
        <a:xfrm>
          <a:off x="932873" y="1426951"/>
          <a:ext cx="10050705" cy="71347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6322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Variez les effets d'animation. L'apparition du texte surprendra et en sera plus efficace.</a:t>
          </a:r>
          <a:endParaRPr lang="fr-FR" sz="2400" b="1" kern="1200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932873" y="1426951"/>
        <a:ext cx="10050705" cy="713475"/>
      </dsp:txXfrm>
    </dsp:sp>
    <dsp:sp modelId="{94C9141B-6EE0-4FF6-AA3C-1E4D8CE25C9B}">
      <dsp:nvSpPr>
        <dsp:cNvPr id="0" name=""/>
        <dsp:cNvSpPr/>
      </dsp:nvSpPr>
      <dsp:spPr>
        <a:xfrm>
          <a:off x="486951" y="1337767"/>
          <a:ext cx="891844" cy="89184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B551AC-0140-4B54-9248-674DA430508D}">
      <dsp:nvSpPr>
        <dsp:cNvPr id="0" name=""/>
        <dsp:cNvSpPr/>
      </dsp:nvSpPr>
      <dsp:spPr>
        <a:xfrm>
          <a:off x="932873" y="2497351"/>
          <a:ext cx="10050705" cy="71347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6322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N'utilisez jamais deux fois une même transition dans un montage. Votre diaporama en sera plus percutant. </a:t>
          </a:r>
          <a:endParaRPr lang="fr-FR" sz="2400" b="1" kern="1200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932873" y="2497351"/>
        <a:ext cx="10050705" cy="713475"/>
      </dsp:txXfrm>
    </dsp:sp>
    <dsp:sp modelId="{51C45777-4766-490C-A631-F51BBE7388FC}">
      <dsp:nvSpPr>
        <dsp:cNvPr id="0" name=""/>
        <dsp:cNvSpPr/>
      </dsp:nvSpPr>
      <dsp:spPr>
        <a:xfrm>
          <a:off x="486951" y="2408166"/>
          <a:ext cx="891844" cy="89184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6E3682-6FA5-434A-9904-A739A9D6B6B8}">
      <dsp:nvSpPr>
        <dsp:cNvPr id="0" name=""/>
        <dsp:cNvSpPr/>
      </dsp:nvSpPr>
      <dsp:spPr>
        <a:xfrm>
          <a:off x="523821" y="3567750"/>
          <a:ext cx="10459757" cy="71347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6322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N'abusez pas des effets </a:t>
          </a:r>
          <a:r>
            <a:rPr lang="fr-FR" sz="2400" b="1" i="1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kitsch</a:t>
          </a:r>
          <a:r>
            <a:rPr lang="fr-FR" sz="2400" b="1" kern="1200" dirty="0">
              <a:effectLst/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rPr>
            <a:t> (bruit de balles, laser, voiture qui dérape) qui amusent au début puis décrédibilise.</a:t>
          </a:r>
          <a:endParaRPr lang="fr-FR" sz="2400" b="1" kern="1200" dirty="0">
            <a:effectLst/>
            <a:latin typeface="Aptos" panose="020B000402020202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523821" y="3567750"/>
        <a:ext cx="10459757" cy="713475"/>
      </dsp:txXfrm>
    </dsp:sp>
    <dsp:sp modelId="{FFC6CB00-831D-470B-9DDF-A8933A3B6B7D}">
      <dsp:nvSpPr>
        <dsp:cNvPr id="0" name=""/>
        <dsp:cNvSpPr/>
      </dsp:nvSpPr>
      <dsp:spPr>
        <a:xfrm>
          <a:off x="77899" y="3478566"/>
          <a:ext cx="891844" cy="891844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27/01/2025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3A5220-EB49-F193-B8CE-2A1990C186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0CCAA846-2796-55B6-8CD4-12BF0D2947F3}"/>
              </a:ext>
            </a:extLst>
          </p:cNvPr>
          <p:cNvSpPr txBox="1"/>
          <p:nvPr/>
        </p:nvSpPr>
        <p:spPr>
          <a:xfrm>
            <a:off x="715106" y="1379052"/>
            <a:ext cx="10590628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indent="-180340" algn="ctr">
              <a:spcBef>
                <a:spcPts val="600"/>
              </a:spcBef>
              <a:spcAft>
                <a:spcPts val="600"/>
              </a:spcAft>
            </a:pPr>
            <a:r>
              <a:rPr lang="fr-FR" sz="2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PowerPoint est un outil... au service de la communication</a:t>
            </a:r>
            <a:r>
              <a:rPr lang="fr-FR" sz="2800" b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.</a:t>
            </a:r>
            <a:endParaRPr lang="fr-FR" sz="2800" b="1" dirty="0"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  <a:p>
            <a:pPr marL="180340" indent="-180340" algn="ctr">
              <a:spcBef>
                <a:spcPts val="600"/>
              </a:spcBef>
              <a:spcAft>
                <a:spcPts val="600"/>
              </a:spcAft>
            </a:pPr>
            <a:r>
              <a:rPr lang="fr-FR" sz="2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L'esthétique doit être au service du message</a:t>
            </a:r>
            <a:r>
              <a:rPr lang="fr-FR" sz="2800" b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.</a:t>
            </a:r>
            <a:endParaRPr lang="fr-FR" sz="2800" b="1" dirty="0"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89C4C6FD-29A3-09C7-A5DA-42FE43E112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221633" cy="461433"/>
          </a:xfrm>
        </p:spPr>
        <p:txBody>
          <a:bodyPr>
            <a:no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Chap. 1 – Mise à niveau bureautique : Word, PowerPoint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1801286-7B52-BEEA-C6B4-3844B65FADB2}"/>
              </a:ext>
            </a:extLst>
          </p:cNvPr>
          <p:cNvSpPr txBox="1"/>
          <p:nvPr/>
        </p:nvSpPr>
        <p:spPr>
          <a:xfrm>
            <a:off x="119575" y="544510"/>
            <a:ext cx="61569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800" b="1" kern="0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Créer un diaporama efficace</a:t>
            </a:r>
          </a:p>
        </p:txBody>
      </p:sp>
      <p:graphicFrame>
        <p:nvGraphicFramePr>
          <p:cNvPr id="10" name="Diagramme 9">
            <a:extLst>
              <a:ext uri="{FF2B5EF4-FFF2-40B4-BE49-F238E27FC236}">
                <a16:creationId xmlns:a16="http://schemas.microsoft.com/office/drawing/2014/main" id="{1C9190B6-85B4-B4A0-4344-5ABFE11646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007633"/>
              </p:ext>
            </p:extLst>
          </p:nvPr>
        </p:nvGraphicFramePr>
        <p:xfrm>
          <a:off x="404836" y="2836983"/>
          <a:ext cx="11060333" cy="3348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407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E6209A26-6302-44CA-A8B9-DC6014663A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graphicEl>
                                              <a:dgm id="{E6209A26-6302-44CA-A8B9-DC6014663A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B4A4FF80-1872-4A3B-ABE3-46EF181188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graphicEl>
                                              <a:dgm id="{B4A4FF80-1872-4A3B-ABE3-46EF1811888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AA46A2F-3301-41AB-92CA-75715A32DB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graphicEl>
                                              <a:dgm id="{2AA46A2F-3301-41AB-92CA-75715A32DB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DF20518C-4EB5-489B-9CE8-B2492419C8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>
                                            <p:graphicEl>
                                              <a:dgm id="{DF20518C-4EB5-489B-9CE8-B2492419C8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A9577017-87A2-4A37-A026-96FB61043A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>
                                            <p:graphicEl>
                                              <a:dgm id="{A9577017-87A2-4A37-A026-96FB61043A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10" grpId="0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1FC4C6-2F71-D016-1750-C62FABEBE7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0312B577-6C58-5112-960D-86EE6C05DD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221633" cy="461433"/>
          </a:xfrm>
        </p:spPr>
        <p:txBody>
          <a:bodyPr>
            <a:no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Chap. 1 – Mise à niveau bureautique : Word, PowerPoint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1267125-624D-7BAB-FF3B-6EF586445BF9}"/>
              </a:ext>
            </a:extLst>
          </p:cNvPr>
          <p:cNvSpPr txBox="1"/>
          <p:nvPr/>
        </p:nvSpPr>
        <p:spPr>
          <a:xfrm>
            <a:off x="119575" y="544510"/>
            <a:ext cx="61569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800" b="1" kern="0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Créer un diaporama efficace</a:t>
            </a:r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60FB1D38-1C11-C04E-E6DC-5990BDB801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3411167"/>
              </p:ext>
            </p:extLst>
          </p:nvPr>
        </p:nvGraphicFramePr>
        <p:xfrm>
          <a:off x="400147" y="935370"/>
          <a:ext cx="11449539" cy="56764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4133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69ECFDDE-8DBE-499A-9EB3-33974C8E39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dgm id="{69ECFDDE-8DBE-499A-9EB3-33974C8E39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DED7B2A-134B-49FC-A6A2-4814964ACC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dgm id="{DDED7B2A-134B-49FC-A6A2-4814964ACC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53A7CAC-0ADA-447F-B729-507F1A74E6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graphicEl>
                                              <a:dgm id="{A53A7CAC-0ADA-447F-B729-507F1A74E6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A217FE02-3A22-49D4-AD41-DAF328059F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graphicEl>
                                              <a:dgm id="{A217FE02-3A22-49D4-AD41-DAF328059F6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D8D5620B-4CAD-4662-BDA7-06DD77D5D99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graphicEl>
                                              <a:dgm id="{D8D5620B-4CAD-4662-BDA7-06DD77D5D99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3C7EAE76-4478-4CA4-91FB-25AAFC2471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3">
                                            <p:graphicEl>
                                              <a:dgm id="{3C7EAE76-4478-4CA4-91FB-25AAFC2471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B69473CA-F540-48F6-B469-CC90C36BB8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>
                                            <p:graphicEl>
                                              <a:dgm id="{B69473CA-F540-48F6-B469-CC90C36BB8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87FD67F6-D8E0-498A-9AF4-0706DB7028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">
                                            <p:graphicEl>
                                              <a:dgm id="{87FD67F6-D8E0-498A-9AF4-0706DB7028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dgm id="{5EBF218B-4C19-4D97-9CBE-F00B802774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">
                                            <p:graphicEl>
                                              <a:dgm id="{5EBF218B-4C19-4D97-9CBE-F00B802774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Dgm bld="lvl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9AAF01-DAE5-18E5-B462-141842D388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0014AE8-11BF-CC12-4FB9-67EE3B69ABEA}"/>
              </a:ext>
            </a:extLst>
          </p:cNvPr>
          <p:cNvSpPr txBox="1"/>
          <p:nvPr/>
        </p:nvSpPr>
        <p:spPr>
          <a:xfrm>
            <a:off x="944880" y="2203268"/>
            <a:ext cx="1059062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6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fr-FR" sz="16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fr-FR" sz="1600" dirty="0">
                <a:effectLst/>
                <a:latin typeface="Aptos" panose="020B00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4853D905-20F2-87E5-8266-7ABCFE1678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221633" cy="461433"/>
          </a:xfrm>
        </p:spPr>
        <p:txBody>
          <a:bodyPr>
            <a:no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Chap. 1 – Mise à niveau bureautique : Word, PowerPoint</a:t>
            </a:r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850B4388-9772-D63B-808A-A537042F670F}"/>
              </a:ext>
            </a:extLst>
          </p:cNvPr>
          <p:cNvSpPr txBox="1"/>
          <p:nvPr/>
        </p:nvSpPr>
        <p:spPr>
          <a:xfrm>
            <a:off x="119575" y="544510"/>
            <a:ext cx="61569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r-FR" sz="2800" b="1" kern="0" dirty="0">
                <a:solidFill>
                  <a:srgbClr val="FFFF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Créer un diaporama efficace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67A3D59B-A850-2CAA-0509-AEBB68DC8252}"/>
              </a:ext>
            </a:extLst>
          </p:cNvPr>
          <p:cNvSpPr txBox="1"/>
          <p:nvPr/>
        </p:nvSpPr>
        <p:spPr>
          <a:xfrm>
            <a:off x="2281309" y="1450833"/>
            <a:ext cx="773488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indent="-180340" algn="ctr">
              <a:spcBef>
                <a:spcPts val="1200"/>
              </a:spcBef>
              <a:spcAft>
                <a:spcPts val="600"/>
              </a:spcAft>
            </a:pPr>
            <a:r>
              <a:rPr lang="fr-FR" sz="2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L'esthétique doit être au service du message</a:t>
            </a:r>
            <a:r>
              <a:rPr lang="fr-FR" sz="2800" b="0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.</a:t>
            </a:r>
            <a:endParaRPr lang="fr-FR" sz="2800" b="1" dirty="0"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</p:txBody>
      </p:sp>
      <p:graphicFrame>
        <p:nvGraphicFramePr>
          <p:cNvPr id="6" name="Diagramme 5">
            <a:extLst>
              <a:ext uri="{FF2B5EF4-FFF2-40B4-BE49-F238E27FC236}">
                <a16:creationId xmlns:a16="http://schemas.microsoft.com/office/drawing/2014/main" id="{9575D8AF-C9C4-FEC1-B31F-A085405F393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7559687"/>
              </p:ext>
            </p:extLst>
          </p:nvPr>
        </p:nvGraphicFramePr>
        <p:xfrm>
          <a:off x="656492" y="2114843"/>
          <a:ext cx="11047828" cy="4637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4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4D8203F-B4B3-4564-8F6D-27F05A9B80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graphicEl>
                                              <a:dgm id="{F4D8203F-B4B3-4564-8F6D-27F05A9B80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03A63EB-0CD8-4EFC-9A30-B109A3F208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graphicEl>
                                              <a:dgm id="{103A63EB-0CD8-4EFC-9A30-B109A3F208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598B18E-9BAF-47AC-BA41-787B3284C4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6">
                                            <p:graphicEl>
                                              <a:dgm id="{2598B18E-9BAF-47AC-BA41-787B3284C4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4C9141B-6EE0-4FF6-AA3C-1E4D8CE25C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graphicEl>
                                              <a:dgm id="{94C9141B-6EE0-4FF6-AA3C-1E4D8CE25C9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FF6AEBF-7541-4A08-ADDD-CAC4D06C8B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6">
                                            <p:graphicEl>
                                              <a:dgm id="{6FF6AEBF-7541-4A08-ADDD-CAC4D06C8B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1C45777-4766-490C-A631-F51BBE7388F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6">
                                            <p:graphicEl>
                                              <a:dgm id="{51C45777-4766-490C-A631-F51BBE7388F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6B551AC-0140-4B54-9248-674DA430508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6">
                                            <p:graphicEl>
                                              <a:dgm id="{46B551AC-0140-4B54-9248-674DA430508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FC6CB00-831D-470B-9DDF-A8933A3B6B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6">
                                            <p:graphicEl>
                                              <a:dgm id="{FFC6CB00-831D-470B-9DDF-A8933A3B6B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B6E3682-6FA5-434A-9904-A739A9D6B6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graphicEl>
                                              <a:dgm id="{3B6E3682-6FA5-434A-9904-A739A9D6B6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200</TotalTime>
  <Words>327</Words>
  <Application>Microsoft Office PowerPoint</Application>
  <PresentationFormat>Grand écran</PresentationFormat>
  <Paragraphs>25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Aptos</vt:lpstr>
      <vt:lpstr>Arial</vt:lpstr>
      <vt:lpstr>Century Gothic</vt:lpstr>
      <vt:lpstr>Wingdings 3</vt:lpstr>
      <vt:lpstr>Ion</vt:lpstr>
      <vt:lpstr>Chap. 1 – Mise à niveau bureautique : Word, PowerPoint</vt:lpstr>
      <vt:lpstr>Chap. 1 – Mise à niveau bureautique : Word, PowerPoint</vt:lpstr>
      <vt:lpstr>Chap. 1 – Mise à niveau bureautique : Word,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26</cp:revision>
  <dcterms:created xsi:type="dcterms:W3CDTF">2014-01-16T23:14:09Z</dcterms:created>
  <dcterms:modified xsi:type="dcterms:W3CDTF">2025-01-27T09:00:42Z</dcterms:modified>
</cp:coreProperties>
</file>