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60" r:id="rId3"/>
    <p:sldId id="261" r:id="rId4"/>
    <p:sldId id="258" r:id="rId5"/>
    <p:sldId id="263" r:id="rId6"/>
    <p:sldId id="264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DBDA3-ED37-40D0-9D38-A91208ECCC7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06F43A2-833F-4969-AFC9-FAB915AB1DF0}">
      <dgm:prSet phldrT="[Texte]" custT="1"/>
      <dgm:spPr/>
      <dgm:t>
        <a:bodyPr/>
        <a:lstStyle/>
        <a:p>
          <a:pPr algn="ctr"/>
          <a:r>
            <a:rPr lang="fr-FR" sz="2200" b="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Abréviations</a:t>
          </a:r>
          <a:endParaRPr lang="fr-FR" sz="2200" dirty="0">
            <a:latin typeface="Aptos" panose="020B0004020202020204" pitchFamily="34" charset="0"/>
          </a:endParaRPr>
        </a:p>
      </dgm:t>
    </dgm:pt>
    <dgm:pt modelId="{4BC2D43A-4F4C-4A0E-AF21-0C07153DD00A}" type="parTrans" cxnId="{5CBE8ECD-C181-484E-AE3A-C7F130056D47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4E133E81-0E5C-44AE-99EA-87B93C4677D8}" type="sibTrans" cxnId="{5CBE8ECD-C181-484E-AE3A-C7F130056D47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E19F2DFD-CDE6-4643-90B9-B579AEDCABF8}">
      <dgm:prSet custT="1"/>
      <dgm:spPr/>
      <dgm:t>
        <a:bodyPr/>
        <a:lstStyle/>
        <a:p>
          <a:pPr marL="177800" indent="0" algn="l"/>
          <a:r>
            <a:rPr lang="fr-FR" sz="2200" b="1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Titres : 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lle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- M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me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- M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mes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- M. (et non Mr) - M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(maître) - M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gr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(Monseigneur) </a:t>
          </a:r>
          <a:endParaRPr lang="fr-FR" sz="2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7A75E47-A591-40B1-BDAD-C286413872F1}" type="parTrans" cxnId="{C902A2C2-7DEA-488C-84DF-C90890097DBD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0FF1D06D-5B7E-4D6F-B4FB-3C46EB4B76FA}" type="sibTrans" cxnId="{C902A2C2-7DEA-488C-84DF-C90890097DBD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1E609E43-7EE3-4E2F-ACF8-5874A62EAAC3}">
      <dgm:prSet custT="1"/>
      <dgm:spPr/>
      <dgm:t>
        <a:bodyPr/>
        <a:lstStyle/>
        <a:p>
          <a:pPr marL="177800" indent="0" algn="l"/>
          <a:r>
            <a:rPr lang="fr-FR" sz="2200" b="1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Citations tronquées : 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Utiliser (...) =&gt; Loi du 15 juillet 1905 : « Les entreprises de plus de (...) sous peine de sanctions ». </a:t>
          </a:r>
          <a:endParaRPr lang="fr-FR" sz="2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DD2FA85-DE9B-404E-BBBB-9AF657759FD7}" type="parTrans" cxnId="{D4DF0FAE-A527-4A3A-A726-B342585667A3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188D1BD9-57EF-477B-9A90-012FC57195AD}" type="sibTrans" cxnId="{D4DF0FAE-A527-4A3A-A726-B342585667A3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51333E56-14C0-40D6-8E2F-0863FB1F3064}">
      <dgm:prSet custT="1"/>
      <dgm:spPr/>
      <dgm:t>
        <a:bodyPr/>
        <a:lstStyle/>
        <a:p>
          <a:pPr marL="177800" indent="0" algn="l"/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Etc. : </a:t>
          </a:r>
          <a:r>
            <a:rPr lang="fr-FR" sz="2200" b="0" kern="1200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Une virgule avant et un point sans espace après, etc. et jamais de points de suspension.</a:t>
          </a:r>
          <a:r>
            <a:rPr lang="fr-FR" sz="2200" b="1" kern="1200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 </a:t>
          </a:r>
        </a:p>
      </dgm:t>
    </dgm:pt>
    <dgm:pt modelId="{E5F7CB9C-5836-4352-9872-64BCE9CC394D}" type="parTrans" cxnId="{200E4AA3-DCC4-4A90-B5EB-7A15D2C095B1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94816702-189D-4792-A7FA-67C5116ABD3F}" type="sibTrans" cxnId="{200E4AA3-DCC4-4A90-B5EB-7A15D2C095B1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D3F93511-DE97-4E00-B532-56D36F319D2C}">
      <dgm:prSet custT="1"/>
      <dgm:spPr/>
      <dgm:t>
        <a:bodyPr/>
        <a:lstStyle/>
        <a:p>
          <a:pPr marL="177800" indent="0" algn="l"/>
          <a:r>
            <a:rPr lang="fr-FR" sz="2200" b="1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Acronymes et sigles : 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Écrire les sigles en majuscules, avec ou sans point, =&gt; C.F.D.T. ou CFDT </a:t>
          </a:r>
          <a:endParaRPr lang="fr-FR" sz="2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9A697D7-919D-4FC9-BCC7-1EC4E45E397A}" type="parTrans" cxnId="{FA3FDD9B-1B5E-41EC-BEEE-FE1F29673F2B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60768ADB-E317-4D03-9F8E-E7ED5FC01BFF}" type="sibTrans" cxnId="{FA3FDD9B-1B5E-41EC-BEEE-FE1F29673F2B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B919E2DF-83D4-4D64-B1BE-0C2AFEED2414}">
      <dgm:prSet custT="1"/>
      <dgm:spPr/>
      <dgm:t>
        <a:bodyPr/>
        <a:lstStyle/>
        <a:p>
          <a:pPr marL="177800" indent="0" algn="l"/>
          <a:r>
            <a:rPr lang="fr-FR" sz="2200" b="1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Accents sur majuscules : 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Mettre les accents dans les lettres en caractère capital accentué pour éviter le double sens : ELEVES EN PLEIN AIR ou ÉLEVÉS EN PLEIN AIR ? </a:t>
          </a:r>
          <a:endParaRPr lang="fr-FR" sz="2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8D39493-448C-45E9-AC8E-19438A212790}" type="parTrans" cxnId="{BE113E4F-463C-4D06-A03B-09497C91D4D5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DF3C9969-BAF6-477E-B106-B6143F5F33BB}" type="sibTrans" cxnId="{BE113E4F-463C-4D06-A03B-09497C91D4D5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C6650644-DB43-4AE3-9B4D-221C6DAD9FCD}">
      <dgm:prSet custT="1"/>
      <dgm:spPr/>
      <dgm:t>
        <a:bodyPr/>
        <a:lstStyle/>
        <a:p>
          <a:pPr marL="177800" indent="0" algn="l"/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Premier, première, deuxième... :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1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er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1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2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...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7049DE9-5387-450A-9EE2-76CD07735E9C}" type="parTrans" cxnId="{9269117C-06AB-4FDF-B511-B9775D9E9251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BB0CE136-3839-46E1-AABB-5D112A8F67C0}" type="sibTrans" cxnId="{9269117C-06AB-4FDF-B511-B9775D9E9251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E3DFDC6A-EEBF-4351-A249-EC8E9D139331}">
      <dgm:prSet custT="1"/>
      <dgm:spPr/>
      <dgm:t>
        <a:bodyPr/>
        <a:lstStyle/>
        <a:p>
          <a:pPr marL="177800" indent="0" algn="l"/>
          <a:r>
            <a:rPr lang="fr-FR" sz="2200" b="1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Siècles : 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Écrire les siècles en chiffres romains et en petites capitales, suivies d'une minuscule en exposant (ou er pour premier) =&gt; du </a:t>
          </a:r>
          <a:r>
            <a:rPr lang="fr-FR" sz="2200" cap="small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1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er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s. av. J.-C. au </a:t>
          </a:r>
          <a:r>
            <a:rPr lang="fr-FR" sz="2200" cap="small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XIX</a:t>
          </a:r>
          <a:r>
            <a:rPr lang="fr-FR" sz="2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s. </a:t>
          </a:r>
          <a:r>
            <a:rPr lang="fr-FR" sz="2200" dirty="0" err="1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ap</a:t>
          </a:r>
          <a:r>
            <a:rPr lang="fr-FR" sz="2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J.-C. </a:t>
          </a:r>
          <a:endParaRPr lang="fr-FR" sz="2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5CF4038-72E3-4109-B4DC-BD688B2D65A9}" type="parTrans" cxnId="{697F72B2-5039-4E88-8C20-E8CBEA0BF005}">
      <dgm:prSet custT="1"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1391D541-16F8-4157-9E8A-6E05B7A568D7}" type="sibTrans" cxnId="{697F72B2-5039-4E88-8C20-E8CBEA0BF005}">
      <dgm:prSet/>
      <dgm:spPr/>
      <dgm:t>
        <a:bodyPr/>
        <a:lstStyle/>
        <a:p>
          <a:pPr algn="ctr"/>
          <a:endParaRPr lang="fr-FR" sz="2200">
            <a:latin typeface="Aptos" panose="020B0004020202020204" pitchFamily="34" charset="0"/>
          </a:endParaRPr>
        </a:p>
      </dgm:t>
    </dgm:pt>
    <dgm:pt modelId="{D6091E4C-9641-4DC4-85F7-9CC016A6341F}" type="pres">
      <dgm:prSet presAssocID="{A1FDBDA3-ED37-40D0-9D38-A91208ECCC7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6C5C7B3-5BED-4C2B-BDBE-7D8B9AFC7A2D}" type="pres">
      <dgm:prSet presAssocID="{606F43A2-833F-4969-AFC9-FAB915AB1DF0}" presName="root1" presStyleCnt="0"/>
      <dgm:spPr/>
    </dgm:pt>
    <dgm:pt modelId="{5E730F89-4973-4C61-AACD-4DCDC9EBE764}" type="pres">
      <dgm:prSet presAssocID="{606F43A2-833F-4969-AFC9-FAB915AB1DF0}" presName="LevelOneTextNode" presStyleLbl="node0" presStyleIdx="0" presStyleCnt="1">
        <dgm:presLayoutVars>
          <dgm:chPref val="3"/>
        </dgm:presLayoutVars>
      </dgm:prSet>
      <dgm:spPr/>
    </dgm:pt>
    <dgm:pt modelId="{A79F4E02-ED2B-4A71-B7E5-9307D0919191}" type="pres">
      <dgm:prSet presAssocID="{606F43A2-833F-4969-AFC9-FAB915AB1DF0}" presName="level2hierChild" presStyleCnt="0"/>
      <dgm:spPr/>
    </dgm:pt>
    <dgm:pt modelId="{C9D0EBFD-DDA5-4D23-BC56-437C07F929A0}" type="pres">
      <dgm:prSet presAssocID="{D7A75E47-A591-40B1-BDAD-C286413872F1}" presName="conn2-1" presStyleLbl="parChTrans1D2" presStyleIdx="0" presStyleCnt="7"/>
      <dgm:spPr/>
    </dgm:pt>
    <dgm:pt modelId="{3780F944-C7E4-4DF7-A7DC-558F98F9D0B8}" type="pres">
      <dgm:prSet presAssocID="{D7A75E47-A591-40B1-BDAD-C286413872F1}" presName="connTx" presStyleLbl="parChTrans1D2" presStyleIdx="0" presStyleCnt="7"/>
      <dgm:spPr/>
    </dgm:pt>
    <dgm:pt modelId="{C7BA52B5-D575-47F6-8B90-300444310E09}" type="pres">
      <dgm:prSet presAssocID="{E19F2DFD-CDE6-4643-90B9-B579AEDCABF8}" presName="root2" presStyleCnt="0"/>
      <dgm:spPr/>
    </dgm:pt>
    <dgm:pt modelId="{67DBF402-9BE0-4F41-96E2-D778410C9442}" type="pres">
      <dgm:prSet presAssocID="{E19F2DFD-CDE6-4643-90B9-B579AEDCABF8}" presName="LevelTwoTextNode" presStyleLbl="node2" presStyleIdx="0" presStyleCnt="7" custScaleX="527880" custScaleY="65573">
        <dgm:presLayoutVars>
          <dgm:chPref val="3"/>
        </dgm:presLayoutVars>
      </dgm:prSet>
      <dgm:spPr/>
    </dgm:pt>
    <dgm:pt modelId="{85AB5830-9D12-415C-B2A9-E558677D913C}" type="pres">
      <dgm:prSet presAssocID="{E19F2DFD-CDE6-4643-90B9-B579AEDCABF8}" presName="level3hierChild" presStyleCnt="0"/>
      <dgm:spPr/>
    </dgm:pt>
    <dgm:pt modelId="{D47CF936-2DBA-4F0F-81DB-E67A090A9854}" type="pres">
      <dgm:prSet presAssocID="{EDD2FA85-DE9B-404E-BBBB-9AF657759FD7}" presName="conn2-1" presStyleLbl="parChTrans1D2" presStyleIdx="1" presStyleCnt="7"/>
      <dgm:spPr/>
    </dgm:pt>
    <dgm:pt modelId="{FE1DA9B7-74A7-4747-9699-E250F4D84EBC}" type="pres">
      <dgm:prSet presAssocID="{EDD2FA85-DE9B-404E-BBBB-9AF657759FD7}" presName="connTx" presStyleLbl="parChTrans1D2" presStyleIdx="1" presStyleCnt="7"/>
      <dgm:spPr/>
    </dgm:pt>
    <dgm:pt modelId="{605F9642-E68E-4316-B4BE-E1EACA7B895A}" type="pres">
      <dgm:prSet presAssocID="{1E609E43-7EE3-4E2F-ACF8-5874A62EAAC3}" presName="root2" presStyleCnt="0"/>
      <dgm:spPr/>
    </dgm:pt>
    <dgm:pt modelId="{41C975DD-E667-4BEC-A078-DB4FC8256CED}" type="pres">
      <dgm:prSet presAssocID="{1E609E43-7EE3-4E2F-ACF8-5874A62EAAC3}" presName="LevelTwoTextNode" presStyleLbl="node2" presStyleIdx="1" presStyleCnt="7" custScaleX="527880" custScaleY="107301">
        <dgm:presLayoutVars>
          <dgm:chPref val="3"/>
        </dgm:presLayoutVars>
      </dgm:prSet>
      <dgm:spPr/>
    </dgm:pt>
    <dgm:pt modelId="{8DFB65B2-6E45-4A5F-98B9-9860E0BAC910}" type="pres">
      <dgm:prSet presAssocID="{1E609E43-7EE3-4E2F-ACF8-5874A62EAAC3}" presName="level3hierChild" presStyleCnt="0"/>
      <dgm:spPr/>
    </dgm:pt>
    <dgm:pt modelId="{2F8C242F-056F-4D58-B092-BED3062ED230}" type="pres">
      <dgm:prSet presAssocID="{E5F7CB9C-5836-4352-9872-64BCE9CC394D}" presName="conn2-1" presStyleLbl="parChTrans1D2" presStyleIdx="2" presStyleCnt="7"/>
      <dgm:spPr/>
    </dgm:pt>
    <dgm:pt modelId="{9B436C7D-168E-4DB3-9F34-90325E26CF4C}" type="pres">
      <dgm:prSet presAssocID="{E5F7CB9C-5836-4352-9872-64BCE9CC394D}" presName="connTx" presStyleLbl="parChTrans1D2" presStyleIdx="2" presStyleCnt="7"/>
      <dgm:spPr/>
    </dgm:pt>
    <dgm:pt modelId="{2F8807BE-0AE2-4AB5-923B-CAD9C22D6BA0}" type="pres">
      <dgm:prSet presAssocID="{51333E56-14C0-40D6-8E2F-0863FB1F3064}" presName="root2" presStyleCnt="0"/>
      <dgm:spPr/>
    </dgm:pt>
    <dgm:pt modelId="{348E9CDC-881E-473D-8296-6BAE19B41F0D}" type="pres">
      <dgm:prSet presAssocID="{51333E56-14C0-40D6-8E2F-0863FB1F3064}" presName="LevelTwoTextNode" presStyleLbl="node2" presStyleIdx="2" presStyleCnt="7" custScaleX="527880" custScaleY="107301">
        <dgm:presLayoutVars>
          <dgm:chPref val="3"/>
        </dgm:presLayoutVars>
      </dgm:prSet>
      <dgm:spPr/>
    </dgm:pt>
    <dgm:pt modelId="{20C5073C-12CC-4140-9BFD-B12210CE6702}" type="pres">
      <dgm:prSet presAssocID="{51333E56-14C0-40D6-8E2F-0863FB1F3064}" presName="level3hierChild" presStyleCnt="0"/>
      <dgm:spPr/>
    </dgm:pt>
    <dgm:pt modelId="{DAB0F32F-F6C1-4F48-9358-0A4640921B1B}" type="pres">
      <dgm:prSet presAssocID="{09A697D7-919D-4FC9-BCC7-1EC4E45E397A}" presName="conn2-1" presStyleLbl="parChTrans1D2" presStyleIdx="3" presStyleCnt="7"/>
      <dgm:spPr/>
    </dgm:pt>
    <dgm:pt modelId="{62636B39-3991-4C3A-92FA-CED4066AA37D}" type="pres">
      <dgm:prSet presAssocID="{09A697D7-919D-4FC9-BCC7-1EC4E45E397A}" presName="connTx" presStyleLbl="parChTrans1D2" presStyleIdx="3" presStyleCnt="7"/>
      <dgm:spPr/>
    </dgm:pt>
    <dgm:pt modelId="{FFFDF895-6343-42F9-A638-A7F0CD1E31BF}" type="pres">
      <dgm:prSet presAssocID="{D3F93511-DE97-4E00-B532-56D36F319D2C}" presName="root2" presStyleCnt="0"/>
      <dgm:spPr/>
    </dgm:pt>
    <dgm:pt modelId="{A5260169-98A0-4524-937C-08498A480B6D}" type="pres">
      <dgm:prSet presAssocID="{D3F93511-DE97-4E00-B532-56D36F319D2C}" presName="LevelTwoTextNode" presStyleLbl="node2" presStyleIdx="3" presStyleCnt="7" custScaleX="527880" custScaleY="107301">
        <dgm:presLayoutVars>
          <dgm:chPref val="3"/>
        </dgm:presLayoutVars>
      </dgm:prSet>
      <dgm:spPr/>
    </dgm:pt>
    <dgm:pt modelId="{CAAE8D39-1D42-4C15-BAC6-6642575A9F52}" type="pres">
      <dgm:prSet presAssocID="{D3F93511-DE97-4E00-B532-56D36F319D2C}" presName="level3hierChild" presStyleCnt="0"/>
      <dgm:spPr/>
    </dgm:pt>
    <dgm:pt modelId="{D812EF1B-8C3C-42BC-AC80-49C3A13FC1B7}" type="pres">
      <dgm:prSet presAssocID="{98D39493-448C-45E9-AC8E-19438A212790}" presName="conn2-1" presStyleLbl="parChTrans1D2" presStyleIdx="4" presStyleCnt="7"/>
      <dgm:spPr/>
    </dgm:pt>
    <dgm:pt modelId="{13A4213C-DF4B-48EB-BCB6-3C28A4D5BE50}" type="pres">
      <dgm:prSet presAssocID="{98D39493-448C-45E9-AC8E-19438A212790}" presName="connTx" presStyleLbl="parChTrans1D2" presStyleIdx="4" presStyleCnt="7"/>
      <dgm:spPr/>
    </dgm:pt>
    <dgm:pt modelId="{BCA5A9B8-9B54-45AE-9B10-763DB23320BA}" type="pres">
      <dgm:prSet presAssocID="{B919E2DF-83D4-4D64-B1BE-0C2AFEED2414}" presName="root2" presStyleCnt="0"/>
      <dgm:spPr/>
    </dgm:pt>
    <dgm:pt modelId="{A171C177-E7EA-409F-96E4-D6D8EF08206C}" type="pres">
      <dgm:prSet presAssocID="{B919E2DF-83D4-4D64-B1BE-0C2AFEED2414}" presName="LevelTwoTextNode" presStyleLbl="node2" presStyleIdx="4" presStyleCnt="7" custScaleX="527880" custScaleY="107301">
        <dgm:presLayoutVars>
          <dgm:chPref val="3"/>
        </dgm:presLayoutVars>
      </dgm:prSet>
      <dgm:spPr/>
    </dgm:pt>
    <dgm:pt modelId="{83762A31-9301-4264-8B12-A0C024BA8BCE}" type="pres">
      <dgm:prSet presAssocID="{B919E2DF-83D4-4D64-B1BE-0C2AFEED2414}" presName="level3hierChild" presStyleCnt="0"/>
      <dgm:spPr/>
    </dgm:pt>
    <dgm:pt modelId="{38B0690B-B879-45C3-85C4-924E204C408C}" type="pres">
      <dgm:prSet presAssocID="{D7049DE9-5387-450A-9EE2-76CD07735E9C}" presName="conn2-1" presStyleLbl="parChTrans1D2" presStyleIdx="5" presStyleCnt="7"/>
      <dgm:spPr/>
    </dgm:pt>
    <dgm:pt modelId="{91EE750E-EAAA-4A79-92BC-3E27BCD11B85}" type="pres">
      <dgm:prSet presAssocID="{D7049DE9-5387-450A-9EE2-76CD07735E9C}" presName="connTx" presStyleLbl="parChTrans1D2" presStyleIdx="5" presStyleCnt="7"/>
      <dgm:spPr/>
    </dgm:pt>
    <dgm:pt modelId="{A1465E4F-5C98-47A2-A592-16C8844E053E}" type="pres">
      <dgm:prSet presAssocID="{C6650644-DB43-4AE3-9B4D-221C6DAD9FCD}" presName="root2" presStyleCnt="0"/>
      <dgm:spPr/>
    </dgm:pt>
    <dgm:pt modelId="{002B3D4C-7E6E-45F4-9DC8-EFFC70C32610}" type="pres">
      <dgm:prSet presAssocID="{C6650644-DB43-4AE3-9B4D-221C6DAD9FCD}" presName="LevelTwoTextNode" presStyleLbl="node2" presStyleIdx="5" presStyleCnt="7" custScaleX="527880" custScaleY="65573">
        <dgm:presLayoutVars>
          <dgm:chPref val="3"/>
        </dgm:presLayoutVars>
      </dgm:prSet>
      <dgm:spPr/>
    </dgm:pt>
    <dgm:pt modelId="{94C8BDDE-633A-491F-850B-AB186EB9D42D}" type="pres">
      <dgm:prSet presAssocID="{C6650644-DB43-4AE3-9B4D-221C6DAD9FCD}" presName="level3hierChild" presStyleCnt="0"/>
      <dgm:spPr/>
    </dgm:pt>
    <dgm:pt modelId="{4FA0E104-7BDB-41F9-B668-7F65A06FBB31}" type="pres">
      <dgm:prSet presAssocID="{35CF4038-72E3-4109-B4DC-BD688B2D65A9}" presName="conn2-1" presStyleLbl="parChTrans1D2" presStyleIdx="6" presStyleCnt="7"/>
      <dgm:spPr/>
    </dgm:pt>
    <dgm:pt modelId="{9B64B454-D9CA-4B9F-8AA8-E99AF0E3C70F}" type="pres">
      <dgm:prSet presAssocID="{35CF4038-72E3-4109-B4DC-BD688B2D65A9}" presName="connTx" presStyleLbl="parChTrans1D2" presStyleIdx="6" presStyleCnt="7"/>
      <dgm:spPr/>
    </dgm:pt>
    <dgm:pt modelId="{1E520F6F-48FE-4070-841A-51EF002BC8A3}" type="pres">
      <dgm:prSet presAssocID="{E3DFDC6A-EEBF-4351-A249-EC8E9D139331}" presName="root2" presStyleCnt="0"/>
      <dgm:spPr/>
    </dgm:pt>
    <dgm:pt modelId="{5A21EF1C-6184-4854-9E15-E794A3A58FAD}" type="pres">
      <dgm:prSet presAssocID="{E3DFDC6A-EEBF-4351-A249-EC8E9D139331}" presName="LevelTwoTextNode" presStyleLbl="node2" presStyleIdx="6" presStyleCnt="7" custScaleX="527880" custScaleY="107301">
        <dgm:presLayoutVars>
          <dgm:chPref val="3"/>
        </dgm:presLayoutVars>
      </dgm:prSet>
      <dgm:spPr/>
    </dgm:pt>
    <dgm:pt modelId="{2BC6A1DC-2C1A-4C09-877C-1CB99F140108}" type="pres">
      <dgm:prSet presAssocID="{E3DFDC6A-EEBF-4351-A249-EC8E9D139331}" presName="level3hierChild" presStyleCnt="0"/>
      <dgm:spPr/>
    </dgm:pt>
  </dgm:ptLst>
  <dgm:cxnLst>
    <dgm:cxn modelId="{DC6A5C11-A5C8-4666-8FDC-04DB799C8A5D}" type="presOf" srcId="{E5F7CB9C-5836-4352-9872-64BCE9CC394D}" destId="{2F8C242F-056F-4D58-B092-BED3062ED230}" srcOrd="0" destOrd="0" presId="urn:microsoft.com/office/officeart/2008/layout/HorizontalMultiLevelHierarchy"/>
    <dgm:cxn modelId="{28E5791C-E559-402F-9865-7EA6B622D649}" type="presOf" srcId="{B919E2DF-83D4-4D64-B1BE-0C2AFEED2414}" destId="{A171C177-E7EA-409F-96E4-D6D8EF08206C}" srcOrd="0" destOrd="0" presId="urn:microsoft.com/office/officeart/2008/layout/HorizontalMultiLevelHierarchy"/>
    <dgm:cxn modelId="{92A2151E-98A1-48FC-8875-7CC281A455B9}" type="presOf" srcId="{35CF4038-72E3-4109-B4DC-BD688B2D65A9}" destId="{9B64B454-D9CA-4B9F-8AA8-E99AF0E3C70F}" srcOrd="1" destOrd="0" presId="urn:microsoft.com/office/officeart/2008/layout/HorizontalMultiLevelHierarchy"/>
    <dgm:cxn modelId="{3658D029-8E0B-4883-9A5B-1EE5EBE16895}" type="presOf" srcId="{EDD2FA85-DE9B-404E-BBBB-9AF657759FD7}" destId="{D47CF936-2DBA-4F0F-81DB-E67A090A9854}" srcOrd="0" destOrd="0" presId="urn:microsoft.com/office/officeart/2008/layout/HorizontalMultiLevelHierarchy"/>
    <dgm:cxn modelId="{F2F0E62B-2D5B-498F-B202-AE9F100F2893}" type="presOf" srcId="{35CF4038-72E3-4109-B4DC-BD688B2D65A9}" destId="{4FA0E104-7BDB-41F9-B668-7F65A06FBB31}" srcOrd="0" destOrd="0" presId="urn:microsoft.com/office/officeart/2008/layout/HorizontalMultiLevelHierarchy"/>
    <dgm:cxn modelId="{2791DA30-1801-46A6-B0E3-76BE2335A541}" type="presOf" srcId="{E5F7CB9C-5836-4352-9872-64BCE9CC394D}" destId="{9B436C7D-168E-4DB3-9F34-90325E26CF4C}" srcOrd="1" destOrd="0" presId="urn:microsoft.com/office/officeart/2008/layout/HorizontalMultiLevelHierarchy"/>
    <dgm:cxn modelId="{BF16DF31-1406-4248-81EC-F921C2FA8226}" type="presOf" srcId="{E3DFDC6A-EEBF-4351-A249-EC8E9D139331}" destId="{5A21EF1C-6184-4854-9E15-E794A3A58FAD}" srcOrd="0" destOrd="0" presId="urn:microsoft.com/office/officeart/2008/layout/HorizontalMultiLevelHierarchy"/>
    <dgm:cxn modelId="{D70D115B-E5D6-4141-BBD7-D823DB95F8D0}" type="presOf" srcId="{D3F93511-DE97-4E00-B532-56D36F319D2C}" destId="{A5260169-98A0-4524-937C-08498A480B6D}" srcOrd="0" destOrd="0" presId="urn:microsoft.com/office/officeart/2008/layout/HorizontalMultiLevelHierarchy"/>
    <dgm:cxn modelId="{3A898963-4554-455F-A82F-B7271A965C52}" type="presOf" srcId="{D7A75E47-A591-40B1-BDAD-C286413872F1}" destId="{3780F944-C7E4-4DF7-A7DC-558F98F9D0B8}" srcOrd="1" destOrd="0" presId="urn:microsoft.com/office/officeart/2008/layout/HorizontalMultiLevelHierarchy"/>
    <dgm:cxn modelId="{57D3A343-4F58-4939-8F05-17D1D5A26176}" type="presOf" srcId="{EDD2FA85-DE9B-404E-BBBB-9AF657759FD7}" destId="{FE1DA9B7-74A7-4747-9699-E250F4D84EBC}" srcOrd="1" destOrd="0" presId="urn:microsoft.com/office/officeart/2008/layout/HorizontalMultiLevelHierarchy"/>
    <dgm:cxn modelId="{3577316D-A6D4-4A67-BE0C-71744E62C0C8}" type="presOf" srcId="{98D39493-448C-45E9-AC8E-19438A212790}" destId="{D812EF1B-8C3C-42BC-AC80-49C3A13FC1B7}" srcOrd="0" destOrd="0" presId="urn:microsoft.com/office/officeart/2008/layout/HorizontalMultiLevelHierarchy"/>
    <dgm:cxn modelId="{BE113E4F-463C-4D06-A03B-09497C91D4D5}" srcId="{606F43A2-833F-4969-AFC9-FAB915AB1DF0}" destId="{B919E2DF-83D4-4D64-B1BE-0C2AFEED2414}" srcOrd="4" destOrd="0" parTransId="{98D39493-448C-45E9-AC8E-19438A212790}" sibTransId="{DF3C9969-BAF6-477E-B106-B6143F5F33BB}"/>
    <dgm:cxn modelId="{9269117C-06AB-4FDF-B511-B9775D9E9251}" srcId="{606F43A2-833F-4969-AFC9-FAB915AB1DF0}" destId="{C6650644-DB43-4AE3-9B4D-221C6DAD9FCD}" srcOrd="5" destOrd="0" parTransId="{D7049DE9-5387-450A-9EE2-76CD07735E9C}" sibTransId="{BB0CE136-3839-46E1-AABB-5D112A8F67C0}"/>
    <dgm:cxn modelId="{011BC97C-15D7-4AD9-9558-EC8D07312147}" type="presOf" srcId="{606F43A2-833F-4969-AFC9-FAB915AB1DF0}" destId="{5E730F89-4973-4C61-AACD-4DCDC9EBE764}" srcOrd="0" destOrd="0" presId="urn:microsoft.com/office/officeart/2008/layout/HorizontalMultiLevelHierarchy"/>
    <dgm:cxn modelId="{AED58B8F-DFB3-4EC6-A330-66FFCDE74C7D}" type="presOf" srcId="{D7049DE9-5387-450A-9EE2-76CD07735E9C}" destId="{91EE750E-EAAA-4A79-92BC-3E27BCD11B85}" srcOrd="1" destOrd="0" presId="urn:microsoft.com/office/officeart/2008/layout/HorizontalMultiLevelHierarchy"/>
    <dgm:cxn modelId="{F7E5A590-4AF8-4D23-BD8C-B40E9746DE63}" type="presOf" srcId="{D7A75E47-A591-40B1-BDAD-C286413872F1}" destId="{C9D0EBFD-DDA5-4D23-BC56-437C07F929A0}" srcOrd="0" destOrd="0" presId="urn:microsoft.com/office/officeart/2008/layout/HorizontalMultiLevelHierarchy"/>
    <dgm:cxn modelId="{701C8194-7AC8-4D2B-93C1-F4F64C64BE38}" type="presOf" srcId="{98D39493-448C-45E9-AC8E-19438A212790}" destId="{13A4213C-DF4B-48EB-BCB6-3C28A4D5BE50}" srcOrd="1" destOrd="0" presId="urn:microsoft.com/office/officeart/2008/layout/HorizontalMultiLevelHierarchy"/>
    <dgm:cxn modelId="{FA3FDD9B-1B5E-41EC-BEEE-FE1F29673F2B}" srcId="{606F43A2-833F-4969-AFC9-FAB915AB1DF0}" destId="{D3F93511-DE97-4E00-B532-56D36F319D2C}" srcOrd="3" destOrd="0" parTransId="{09A697D7-919D-4FC9-BCC7-1EC4E45E397A}" sibTransId="{60768ADB-E317-4D03-9F8E-E7ED5FC01BFF}"/>
    <dgm:cxn modelId="{EB4565A2-D5E0-4377-9523-B98849C30358}" type="presOf" srcId="{C6650644-DB43-4AE3-9B4D-221C6DAD9FCD}" destId="{002B3D4C-7E6E-45F4-9DC8-EFFC70C32610}" srcOrd="0" destOrd="0" presId="urn:microsoft.com/office/officeart/2008/layout/HorizontalMultiLevelHierarchy"/>
    <dgm:cxn modelId="{200E4AA3-DCC4-4A90-B5EB-7A15D2C095B1}" srcId="{606F43A2-833F-4969-AFC9-FAB915AB1DF0}" destId="{51333E56-14C0-40D6-8E2F-0863FB1F3064}" srcOrd="2" destOrd="0" parTransId="{E5F7CB9C-5836-4352-9872-64BCE9CC394D}" sibTransId="{94816702-189D-4792-A7FA-67C5116ABD3F}"/>
    <dgm:cxn modelId="{95A906A6-8EE4-4E36-8C89-BDCECFCEE098}" type="presOf" srcId="{51333E56-14C0-40D6-8E2F-0863FB1F3064}" destId="{348E9CDC-881E-473D-8296-6BAE19B41F0D}" srcOrd="0" destOrd="0" presId="urn:microsoft.com/office/officeart/2008/layout/HorizontalMultiLevelHierarchy"/>
    <dgm:cxn modelId="{D4DF0FAE-A527-4A3A-A726-B342585667A3}" srcId="{606F43A2-833F-4969-AFC9-FAB915AB1DF0}" destId="{1E609E43-7EE3-4E2F-ACF8-5874A62EAAC3}" srcOrd="1" destOrd="0" parTransId="{EDD2FA85-DE9B-404E-BBBB-9AF657759FD7}" sibTransId="{188D1BD9-57EF-477B-9A90-012FC57195AD}"/>
    <dgm:cxn modelId="{697F72B2-5039-4E88-8C20-E8CBEA0BF005}" srcId="{606F43A2-833F-4969-AFC9-FAB915AB1DF0}" destId="{E3DFDC6A-EEBF-4351-A249-EC8E9D139331}" srcOrd="6" destOrd="0" parTransId="{35CF4038-72E3-4109-B4DC-BD688B2D65A9}" sibTransId="{1391D541-16F8-4157-9E8A-6E05B7A568D7}"/>
    <dgm:cxn modelId="{975553BB-D31A-49FE-8DFA-903D90FB7C45}" type="presOf" srcId="{09A697D7-919D-4FC9-BCC7-1EC4E45E397A}" destId="{62636B39-3991-4C3A-92FA-CED4066AA37D}" srcOrd="1" destOrd="0" presId="urn:microsoft.com/office/officeart/2008/layout/HorizontalMultiLevelHierarchy"/>
    <dgm:cxn modelId="{15B235C0-FD21-4976-9F25-467F69C6382B}" type="presOf" srcId="{1E609E43-7EE3-4E2F-ACF8-5874A62EAAC3}" destId="{41C975DD-E667-4BEC-A078-DB4FC8256CED}" srcOrd="0" destOrd="0" presId="urn:microsoft.com/office/officeart/2008/layout/HorizontalMultiLevelHierarchy"/>
    <dgm:cxn modelId="{C902A2C2-7DEA-488C-84DF-C90890097DBD}" srcId="{606F43A2-833F-4969-AFC9-FAB915AB1DF0}" destId="{E19F2DFD-CDE6-4643-90B9-B579AEDCABF8}" srcOrd="0" destOrd="0" parTransId="{D7A75E47-A591-40B1-BDAD-C286413872F1}" sibTransId="{0FF1D06D-5B7E-4D6F-B4FB-3C46EB4B76FA}"/>
    <dgm:cxn modelId="{5CBE8ECD-C181-484E-AE3A-C7F130056D47}" srcId="{A1FDBDA3-ED37-40D0-9D38-A91208ECCC75}" destId="{606F43A2-833F-4969-AFC9-FAB915AB1DF0}" srcOrd="0" destOrd="0" parTransId="{4BC2D43A-4F4C-4A0E-AF21-0C07153DD00A}" sibTransId="{4E133E81-0E5C-44AE-99EA-87B93C4677D8}"/>
    <dgm:cxn modelId="{0F8C23D6-7B50-4119-8A90-68E7C99D8A53}" type="presOf" srcId="{E19F2DFD-CDE6-4643-90B9-B579AEDCABF8}" destId="{67DBF402-9BE0-4F41-96E2-D778410C9442}" srcOrd="0" destOrd="0" presId="urn:microsoft.com/office/officeart/2008/layout/HorizontalMultiLevelHierarchy"/>
    <dgm:cxn modelId="{6460E2DA-4BB9-47C3-BD39-77C48878D7AA}" type="presOf" srcId="{A1FDBDA3-ED37-40D0-9D38-A91208ECCC75}" destId="{D6091E4C-9641-4DC4-85F7-9CC016A6341F}" srcOrd="0" destOrd="0" presId="urn:microsoft.com/office/officeart/2008/layout/HorizontalMultiLevelHierarchy"/>
    <dgm:cxn modelId="{FC1C45E6-2F59-46A1-82D3-3FFCEB0452AC}" type="presOf" srcId="{D7049DE9-5387-450A-9EE2-76CD07735E9C}" destId="{38B0690B-B879-45C3-85C4-924E204C408C}" srcOrd="0" destOrd="0" presId="urn:microsoft.com/office/officeart/2008/layout/HorizontalMultiLevelHierarchy"/>
    <dgm:cxn modelId="{F114AAE7-AECB-4536-B101-D1A0E071AB2C}" type="presOf" srcId="{09A697D7-919D-4FC9-BCC7-1EC4E45E397A}" destId="{DAB0F32F-F6C1-4F48-9358-0A4640921B1B}" srcOrd="0" destOrd="0" presId="urn:microsoft.com/office/officeart/2008/layout/HorizontalMultiLevelHierarchy"/>
    <dgm:cxn modelId="{5E8FD8F3-5285-4FFC-85ED-2CBA16B1B0D6}" type="presParOf" srcId="{D6091E4C-9641-4DC4-85F7-9CC016A6341F}" destId="{16C5C7B3-5BED-4C2B-BDBE-7D8B9AFC7A2D}" srcOrd="0" destOrd="0" presId="urn:microsoft.com/office/officeart/2008/layout/HorizontalMultiLevelHierarchy"/>
    <dgm:cxn modelId="{D7B1067A-64E7-471A-AB96-E0195FFD7CC4}" type="presParOf" srcId="{16C5C7B3-5BED-4C2B-BDBE-7D8B9AFC7A2D}" destId="{5E730F89-4973-4C61-AACD-4DCDC9EBE764}" srcOrd="0" destOrd="0" presId="urn:microsoft.com/office/officeart/2008/layout/HorizontalMultiLevelHierarchy"/>
    <dgm:cxn modelId="{EF8A9699-F85D-4831-A7DD-3FCAABA1501F}" type="presParOf" srcId="{16C5C7B3-5BED-4C2B-BDBE-7D8B9AFC7A2D}" destId="{A79F4E02-ED2B-4A71-B7E5-9307D0919191}" srcOrd="1" destOrd="0" presId="urn:microsoft.com/office/officeart/2008/layout/HorizontalMultiLevelHierarchy"/>
    <dgm:cxn modelId="{6F1B18BB-A853-4300-962D-937368B17C74}" type="presParOf" srcId="{A79F4E02-ED2B-4A71-B7E5-9307D0919191}" destId="{C9D0EBFD-DDA5-4D23-BC56-437C07F929A0}" srcOrd="0" destOrd="0" presId="urn:microsoft.com/office/officeart/2008/layout/HorizontalMultiLevelHierarchy"/>
    <dgm:cxn modelId="{3C8C6C5F-02CC-41D2-9BB7-F0721353667F}" type="presParOf" srcId="{C9D0EBFD-DDA5-4D23-BC56-437C07F929A0}" destId="{3780F944-C7E4-4DF7-A7DC-558F98F9D0B8}" srcOrd="0" destOrd="0" presId="urn:microsoft.com/office/officeart/2008/layout/HorizontalMultiLevelHierarchy"/>
    <dgm:cxn modelId="{7FC79C78-BC99-4456-9EB1-C4D8C00C146E}" type="presParOf" srcId="{A79F4E02-ED2B-4A71-B7E5-9307D0919191}" destId="{C7BA52B5-D575-47F6-8B90-300444310E09}" srcOrd="1" destOrd="0" presId="urn:microsoft.com/office/officeart/2008/layout/HorizontalMultiLevelHierarchy"/>
    <dgm:cxn modelId="{8EA0C07B-6B0C-41D4-87CB-37CEB8B094C1}" type="presParOf" srcId="{C7BA52B5-D575-47F6-8B90-300444310E09}" destId="{67DBF402-9BE0-4F41-96E2-D778410C9442}" srcOrd="0" destOrd="0" presId="urn:microsoft.com/office/officeart/2008/layout/HorizontalMultiLevelHierarchy"/>
    <dgm:cxn modelId="{62787D92-E48C-4988-B147-46F97C4705DB}" type="presParOf" srcId="{C7BA52B5-D575-47F6-8B90-300444310E09}" destId="{85AB5830-9D12-415C-B2A9-E558677D913C}" srcOrd="1" destOrd="0" presId="urn:microsoft.com/office/officeart/2008/layout/HorizontalMultiLevelHierarchy"/>
    <dgm:cxn modelId="{6CDB997B-439F-4D65-827A-0E7BD998DE4C}" type="presParOf" srcId="{A79F4E02-ED2B-4A71-B7E5-9307D0919191}" destId="{D47CF936-2DBA-4F0F-81DB-E67A090A9854}" srcOrd="2" destOrd="0" presId="urn:microsoft.com/office/officeart/2008/layout/HorizontalMultiLevelHierarchy"/>
    <dgm:cxn modelId="{6F438C71-EB16-4FB1-BF84-C59A273C78D0}" type="presParOf" srcId="{D47CF936-2DBA-4F0F-81DB-E67A090A9854}" destId="{FE1DA9B7-74A7-4747-9699-E250F4D84EBC}" srcOrd="0" destOrd="0" presId="urn:microsoft.com/office/officeart/2008/layout/HorizontalMultiLevelHierarchy"/>
    <dgm:cxn modelId="{7B30C0B1-9070-4969-81CF-6BB3FCC6FA7B}" type="presParOf" srcId="{A79F4E02-ED2B-4A71-B7E5-9307D0919191}" destId="{605F9642-E68E-4316-B4BE-E1EACA7B895A}" srcOrd="3" destOrd="0" presId="urn:microsoft.com/office/officeart/2008/layout/HorizontalMultiLevelHierarchy"/>
    <dgm:cxn modelId="{EAB779FD-7C68-43C6-9C0D-34A250639F27}" type="presParOf" srcId="{605F9642-E68E-4316-B4BE-E1EACA7B895A}" destId="{41C975DD-E667-4BEC-A078-DB4FC8256CED}" srcOrd="0" destOrd="0" presId="urn:microsoft.com/office/officeart/2008/layout/HorizontalMultiLevelHierarchy"/>
    <dgm:cxn modelId="{24020619-826D-4139-A7B2-AA2B572A5043}" type="presParOf" srcId="{605F9642-E68E-4316-B4BE-E1EACA7B895A}" destId="{8DFB65B2-6E45-4A5F-98B9-9860E0BAC910}" srcOrd="1" destOrd="0" presId="urn:microsoft.com/office/officeart/2008/layout/HorizontalMultiLevelHierarchy"/>
    <dgm:cxn modelId="{5DE4B18D-DF90-46C6-9CBC-6BEEFC504804}" type="presParOf" srcId="{A79F4E02-ED2B-4A71-B7E5-9307D0919191}" destId="{2F8C242F-056F-4D58-B092-BED3062ED230}" srcOrd="4" destOrd="0" presId="urn:microsoft.com/office/officeart/2008/layout/HorizontalMultiLevelHierarchy"/>
    <dgm:cxn modelId="{D6EA7FB3-2CDB-40BE-8B95-9B347BD755BF}" type="presParOf" srcId="{2F8C242F-056F-4D58-B092-BED3062ED230}" destId="{9B436C7D-168E-4DB3-9F34-90325E26CF4C}" srcOrd="0" destOrd="0" presId="urn:microsoft.com/office/officeart/2008/layout/HorizontalMultiLevelHierarchy"/>
    <dgm:cxn modelId="{02CEE236-2383-418C-9395-6E530FBC103A}" type="presParOf" srcId="{A79F4E02-ED2B-4A71-B7E5-9307D0919191}" destId="{2F8807BE-0AE2-4AB5-923B-CAD9C22D6BA0}" srcOrd="5" destOrd="0" presId="urn:microsoft.com/office/officeart/2008/layout/HorizontalMultiLevelHierarchy"/>
    <dgm:cxn modelId="{60A4B5C2-EDB7-4A13-9109-83CFA918C570}" type="presParOf" srcId="{2F8807BE-0AE2-4AB5-923B-CAD9C22D6BA0}" destId="{348E9CDC-881E-473D-8296-6BAE19B41F0D}" srcOrd="0" destOrd="0" presId="urn:microsoft.com/office/officeart/2008/layout/HorizontalMultiLevelHierarchy"/>
    <dgm:cxn modelId="{57875D55-B0E2-4133-AFF8-ECE8BC0805E3}" type="presParOf" srcId="{2F8807BE-0AE2-4AB5-923B-CAD9C22D6BA0}" destId="{20C5073C-12CC-4140-9BFD-B12210CE6702}" srcOrd="1" destOrd="0" presId="urn:microsoft.com/office/officeart/2008/layout/HorizontalMultiLevelHierarchy"/>
    <dgm:cxn modelId="{4F41AD3B-E3FD-4857-A9B4-383E15645E8A}" type="presParOf" srcId="{A79F4E02-ED2B-4A71-B7E5-9307D0919191}" destId="{DAB0F32F-F6C1-4F48-9358-0A4640921B1B}" srcOrd="6" destOrd="0" presId="urn:microsoft.com/office/officeart/2008/layout/HorizontalMultiLevelHierarchy"/>
    <dgm:cxn modelId="{AADD6552-182E-44EA-8AB1-0A7F50665AD5}" type="presParOf" srcId="{DAB0F32F-F6C1-4F48-9358-0A4640921B1B}" destId="{62636B39-3991-4C3A-92FA-CED4066AA37D}" srcOrd="0" destOrd="0" presId="urn:microsoft.com/office/officeart/2008/layout/HorizontalMultiLevelHierarchy"/>
    <dgm:cxn modelId="{23BC5C0E-ABE4-4C4F-869F-C5BB903CF7F8}" type="presParOf" srcId="{A79F4E02-ED2B-4A71-B7E5-9307D0919191}" destId="{FFFDF895-6343-42F9-A638-A7F0CD1E31BF}" srcOrd="7" destOrd="0" presId="urn:microsoft.com/office/officeart/2008/layout/HorizontalMultiLevelHierarchy"/>
    <dgm:cxn modelId="{4F0334E9-303B-4C67-92C2-1EDAD743DDBF}" type="presParOf" srcId="{FFFDF895-6343-42F9-A638-A7F0CD1E31BF}" destId="{A5260169-98A0-4524-937C-08498A480B6D}" srcOrd="0" destOrd="0" presId="urn:microsoft.com/office/officeart/2008/layout/HorizontalMultiLevelHierarchy"/>
    <dgm:cxn modelId="{8ADE3547-7989-450B-AD27-472418257225}" type="presParOf" srcId="{FFFDF895-6343-42F9-A638-A7F0CD1E31BF}" destId="{CAAE8D39-1D42-4C15-BAC6-6642575A9F52}" srcOrd="1" destOrd="0" presId="urn:microsoft.com/office/officeart/2008/layout/HorizontalMultiLevelHierarchy"/>
    <dgm:cxn modelId="{B342F2B6-2C06-4463-9B89-26EC24A00857}" type="presParOf" srcId="{A79F4E02-ED2B-4A71-B7E5-9307D0919191}" destId="{D812EF1B-8C3C-42BC-AC80-49C3A13FC1B7}" srcOrd="8" destOrd="0" presId="urn:microsoft.com/office/officeart/2008/layout/HorizontalMultiLevelHierarchy"/>
    <dgm:cxn modelId="{A72BA29C-5E3B-47C4-8D00-27FF50052EC4}" type="presParOf" srcId="{D812EF1B-8C3C-42BC-AC80-49C3A13FC1B7}" destId="{13A4213C-DF4B-48EB-BCB6-3C28A4D5BE50}" srcOrd="0" destOrd="0" presId="urn:microsoft.com/office/officeart/2008/layout/HorizontalMultiLevelHierarchy"/>
    <dgm:cxn modelId="{9944BE79-60AC-4068-B0D8-7AEBFF689BD2}" type="presParOf" srcId="{A79F4E02-ED2B-4A71-B7E5-9307D0919191}" destId="{BCA5A9B8-9B54-45AE-9B10-763DB23320BA}" srcOrd="9" destOrd="0" presId="urn:microsoft.com/office/officeart/2008/layout/HorizontalMultiLevelHierarchy"/>
    <dgm:cxn modelId="{8942E478-2323-42DB-8AC7-8624F8720AD8}" type="presParOf" srcId="{BCA5A9B8-9B54-45AE-9B10-763DB23320BA}" destId="{A171C177-E7EA-409F-96E4-D6D8EF08206C}" srcOrd="0" destOrd="0" presId="urn:microsoft.com/office/officeart/2008/layout/HorizontalMultiLevelHierarchy"/>
    <dgm:cxn modelId="{82103EA9-01A1-4D47-A3B3-ACD33D4B0D20}" type="presParOf" srcId="{BCA5A9B8-9B54-45AE-9B10-763DB23320BA}" destId="{83762A31-9301-4264-8B12-A0C024BA8BCE}" srcOrd="1" destOrd="0" presId="urn:microsoft.com/office/officeart/2008/layout/HorizontalMultiLevelHierarchy"/>
    <dgm:cxn modelId="{239B07F8-B1A0-4D7A-859A-BC8E705E7EA8}" type="presParOf" srcId="{A79F4E02-ED2B-4A71-B7E5-9307D0919191}" destId="{38B0690B-B879-45C3-85C4-924E204C408C}" srcOrd="10" destOrd="0" presId="urn:microsoft.com/office/officeart/2008/layout/HorizontalMultiLevelHierarchy"/>
    <dgm:cxn modelId="{A087FB20-884A-4B76-8BAD-6EC657A64C4F}" type="presParOf" srcId="{38B0690B-B879-45C3-85C4-924E204C408C}" destId="{91EE750E-EAAA-4A79-92BC-3E27BCD11B85}" srcOrd="0" destOrd="0" presId="urn:microsoft.com/office/officeart/2008/layout/HorizontalMultiLevelHierarchy"/>
    <dgm:cxn modelId="{6BBADB45-CEA0-4820-9989-7B5DFF3C52CF}" type="presParOf" srcId="{A79F4E02-ED2B-4A71-B7E5-9307D0919191}" destId="{A1465E4F-5C98-47A2-A592-16C8844E053E}" srcOrd="11" destOrd="0" presId="urn:microsoft.com/office/officeart/2008/layout/HorizontalMultiLevelHierarchy"/>
    <dgm:cxn modelId="{232B6888-5112-4F32-B409-DF893C8B7242}" type="presParOf" srcId="{A1465E4F-5C98-47A2-A592-16C8844E053E}" destId="{002B3D4C-7E6E-45F4-9DC8-EFFC70C32610}" srcOrd="0" destOrd="0" presId="urn:microsoft.com/office/officeart/2008/layout/HorizontalMultiLevelHierarchy"/>
    <dgm:cxn modelId="{22EEADF2-B96A-427F-BDA7-CDDF2FFCA989}" type="presParOf" srcId="{A1465E4F-5C98-47A2-A592-16C8844E053E}" destId="{94C8BDDE-633A-491F-850B-AB186EB9D42D}" srcOrd="1" destOrd="0" presId="urn:microsoft.com/office/officeart/2008/layout/HorizontalMultiLevelHierarchy"/>
    <dgm:cxn modelId="{7B742EB4-F0AB-46C9-B8A9-D05C5A1B03D3}" type="presParOf" srcId="{A79F4E02-ED2B-4A71-B7E5-9307D0919191}" destId="{4FA0E104-7BDB-41F9-B668-7F65A06FBB31}" srcOrd="12" destOrd="0" presId="urn:microsoft.com/office/officeart/2008/layout/HorizontalMultiLevelHierarchy"/>
    <dgm:cxn modelId="{AA2A5C67-6247-48CA-8787-6EA67591638A}" type="presParOf" srcId="{4FA0E104-7BDB-41F9-B668-7F65A06FBB31}" destId="{9B64B454-D9CA-4B9F-8AA8-E99AF0E3C70F}" srcOrd="0" destOrd="0" presId="urn:microsoft.com/office/officeart/2008/layout/HorizontalMultiLevelHierarchy"/>
    <dgm:cxn modelId="{3FDE64EE-CFF3-4200-90E2-B27297D08040}" type="presParOf" srcId="{A79F4E02-ED2B-4A71-B7E5-9307D0919191}" destId="{1E520F6F-48FE-4070-841A-51EF002BC8A3}" srcOrd="13" destOrd="0" presId="urn:microsoft.com/office/officeart/2008/layout/HorizontalMultiLevelHierarchy"/>
    <dgm:cxn modelId="{DE16B7B6-83C5-4025-9665-333EEA1E8FFA}" type="presParOf" srcId="{1E520F6F-48FE-4070-841A-51EF002BC8A3}" destId="{5A21EF1C-6184-4854-9E15-E794A3A58FAD}" srcOrd="0" destOrd="0" presId="urn:microsoft.com/office/officeart/2008/layout/HorizontalMultiLevelHierarchy"/>
    <dgm:cxn modelId="{E747937F-A0CE-458B-A1DA-FB5702E8CAA7}" type="presParOf" srcId="{1E520F6F-48FE-4070-841A-51EF002BC8A3}" destId="{2BC6A1DC-2C1A-4C09-877C-1CB99F14010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0E104-7BDB-41F9-B668-7F65A06FBB31}">
      <dsp:nvSpPr>
        <dsp:cNvPr id="0" name=""/>
        <dsp:cNvSpPr/>
      </dsp:nvSpPr>
      <dsp:spPr>
        <a:xfrm>
          <a:off x="619969" y="3209778"/>
          <a:ext cx="400456" cy="216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28" y="0"/>
              </a:lnTo>
              <a:lnTo>
                <a:pt x="200228" y="2168173"/>
              </a:lnTo>
              <a:lnTo>
                <a:pt x="400456" y="21681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765076" y="4238743"/>
        <a:ext cx="110242" cy="110242"/>
      </dsp:txXfrm>
    </dsp:sp>
    <dsp:sp modelId="{38B0690B-B879-45C3-85C4-924E204C408C}">
      <dsp:nvSpPr>
        <dsp:cNvPr id="0" name=""/>
        <dsp:cNvSpPr/>
      </dsp:nvSpPr>
      <dsp:spPr>
        <a:xfrm>
          <a:off x="619969" y="3209778"/>
          <a:ext cx="400456" cy="1487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28" y="0"/>
              </a:lnTo>
              <a:lnTo>
                <a:pt x="200228" y="1487904"/>
              </a:lnTo>
              <a:lnTo>
                <a:pt x="400456" y="148790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781676" y="3915208"/>
        <a:ext cx="77042" cy="77042"/>
      </dsp:txXfrm>
    </dsp:sp>
    <dsp:sp modelId="{D812EF1B-8C3C-42BC-AC80-49C3A13FC1B7}">
      <dsp:nvSpPr>
        <dsp:cNvPr id="0" name=""/>
        <dsp:cNvSpPr/>
      </dsp:nvSpPr>
      <dsp:spPr>
        <a:xfrm>
          <a:off x="619969" y="3209778"/>
          <a:ext cx="400456" cy="807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228" y="0"/>
              </a:lnTo>
              <a:lnTo>
                <a:pt x="200228" y="807634"/>
              </a:lnTo>
              <a:lnTo>
                <a:pt x="400456" y="8076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797660" y="3591058"/>
        <a:ext cx="45073" cy="45073"/>
      </dsp:txXfrm>
    </dsp:sp>
    <dsp:sp modelId="{DAB0F32F-F6C1-4F48-9358-0A4640921B1B}">
      <dsp:nvSpPr>
        <dsp:cNvPr id="0" name=""/>
        <dsp:cNvSpPr/>
      </dsp:nvSpPr>
      <dsp:spPr>
        <a:xfrm>
          <a:off x="619969" y="3164058"/>
          <a:ext cx="4004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0456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810186" y="3199766"/>
        <a:ext cx="20022" cy="20022"/>
      </dsp:txXfrm>
    </dsp:sp>
    <dsp:sp modelId="{2F8C242F-056F-4D58-B092-BED3062ED230}">
      <dsp:nvSpPr>
        <dsp:cNvPr id="0" name=""/>
        <dsp:cNvSpPr/>
      </dsp:nvSpPr>
      <dsp:spPr>
        <a:xfrm>
          <a:off x="619969" y="2402143"/>
          <a:ext cx="400456" cy="807634"/>
        </a:xfrm>
        <a:custGeom>
          <a:avLst/>
          <a:gdLst/>
          <a:ahLst/>
          <a:cxnLst/>
          <a:rect l="0" t="0" r="0" b="0"/>
          <a:pathLst>
            <a:path>
              <a:moveTo>
                <a:pt x="0" y="807634"/>
              </a:moveTo>
              <a:lnTo>
                <a:pt x="200228" y="807634"/>
              </a:lnTo>
              <a:lnTo>
                <a:pt x="200228" y="0"/>
              </a:lnTo>
              <a:lnTo>
                <a:pt x="40045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797660" y="2783424"/>
        <a:ext cx="45073" cy="45073"/>
      </dsp:txXfrm>
    </dsp:sp>
    <dsp:sp modelId="{D47CF936-2DBA-4F0F-81DB-E67A090A9854}">
      <dsp:nvSpPr>
        <dsp:cNvPr id="0" name=""/>
        <dsp:cNvSpPr/>
      </dsp:nvSpPr>
      <dsp:spPr>
        <a:xfrm>
          <a:off x="619969" y="1594509"/>
          <a:ext cx="400456" cy="1615268"/>
        </a:xfrm>
        <a:custGeom>
          <a:avLst/>
          <a:gdLst/>
          <a:ahLst/>
          <a:cxnLst/>
          <a:rect l="0" t="0" r="0" b="0"/>
          <a:pathLst>
            <a:path>
              <a:moveTo>
                <a:pt x="0" y="1615268"/>
              </a:moveTo>
              <a:lnTo>
                <a:pt x="200228" y="1615268"/>
              </a:lnTo>
              <a:lnTo>
                <a:pt x="200228" y="0"/>
              </a:lnTo>
              <a:lnTo>
                <a:pt x="40045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778593" y="2360539"/>
        <a:ext cx="83208" cy="83208"/>
      </dsp:txXfrm>
    </dsp:sp>
    <dsp:sp modelId="{C9D0EBFD-DDA5-4D23-BC56-437C07F929A0}">
      <dsp:nvSpPr>
        <dsp:cNvPr id="0" name=""/>
        <dsp:cNvSpPr/>
      </dsp:nvSpPr>
      <dsp:spPr>
        <a:xfrm>
          <a:off x="619969" y="914239"/>
          <a:ext cx="400456" cy="2295538"/>
        </a:xfrm>
        <a:custGeom>
          <a:avLst/>
          <a:gdLst/>
          <a:ahLst/>
          <a:cxnLst/>
          <a:rect l="0" t="0" r="0" b="0"/>
          <a:pathLst>
            <a:path>
              <a:moveTo>
                <a:pt x="0" y="2295538"/>
              </a:moveTo>
              <a:lnTo>
                <a:pt x="200228" y="2295538"/>
              </a:lnTo>
              <a:lnTo>
                <a:pt x="200228" y="0"/>
              </a:lnTo>
              <a:lnTo>
                <a:pt x="40045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>
            <a:latin typeface="Aptos" panose="020B0004020202020204" pitchFamily="34" charset="0"/>
          </a:endParaRPr>
        </a:p>
      </dsp:txBody>
      <dsp:txXfrm>
        <a:off x="761942" y="2003753"/>
        <a:ext cx="116510" cy="116510"/>
      </dsp:txXfrm>
    </dsp:sp>
    <dsp:sp modelId="{5E730F89-4973-4C61-AACD-4DCDC9EBE764}">
      <dsp:nvSpPr>
        <dsp:cNvPr id="0" name=""/>
        <dsp:cNvSpPr/>
      </dsp:nvSpPr>
      <dsp:spPr>
        <a:xfrm rot="16200000">
          <a:off x="-1291710" y="2904551"/>
          <a:ext cx="3212906" cy="610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Abréviations</a:t>
          </a:r>
          <a:endParaRPr lang="fr-FR" sz="2200" kern="1200" dirty="0">
            <a:latin typeface="Aptos" panose="020B0004020202020204" pitchFamily="34" charset="0"/>
          </a:endParaRPr>
        </a:p>
      </dsp:txBody>
      <dsp:txXfrm>
        <a:off x="-1291710" y="2904551"/>
        <a:ext cx="3212906" cy="610452"/>
      </dsp:txXfrm>
    </dsp:sp>
    <dsp:sp modelId="{67DBF402-9BE0-4F41-96E2-D778410C9442}">
      <dsp:nvSpPr>
        <dsp:cNvPr id="0" name=""/>
        <dsp:cNvSpPr/>
      </dsp:nvSpPr>
      <dsp:spPr>
        <a:xfrm>
          <a:off x="1020425" y="714093"/>
          <a:ext cx="10569653" cy="4002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Titres : 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lle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- M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- M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mes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- M. (et non Mr) - M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(maître) - M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gr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(Monseigneur)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425" y="714093"/>
        <a:ext cx="10569653" cy="400291"/>
      </dsp:txXfrm>
    </dsp:sp>
    <dsp:sp modelId="{41C975DD-E667-4BEC-A078-DB4FC8256CED}">
      <dsp:nvSpPr>
        <dsp:cNvPr id="0" name=""/>
        <dsp:cNvSpPr/>
      </dsp:nvSpPr>
      <dsp:spPr>
        <a:xfrm>
          <a:off x="1020425" y="1266998"/>
          <a:ext cx="10569653" cy="655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Citations tronquées : 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Utiliser (...) =&gt; Loi du 15 juillet 1905 : « Les entreprises de plus de (...) sous peine de sanctions ».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425" y="1266998"/>
        <a:ext cx="10569653" cy="655021"/>
      </dsp:txXfrm>
    </dsp:sp>
    <dsp:sp modelId="{348E9CDC-881E-473D-8296-6BAE19B41F0D}">
      <dsp:nvSpPr>
        <dsp:cNvPr id="0" name=""/>
        <dsp:cNvSpPr/>
      </dsp:nvSpPr>
      <dsp:spPr>
        <a:xfrm>
          <a:off x="1020425" y="2074632"/>
          <a:ext cx="10569653" cy="655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Etc. : </a:t>
          </a:r>
          <a:r>
            <a:rPr lang="fr-FR" sz="2200" b="0" kern="1200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Une virgule avant et un point sans espace après, etc. et jamais de points de suspension.</a:t>
          </a:r>
          <a:r>
            <a:rPr lang="fr-FR" sz="2200" b="1" kern="1200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 </a:t>
          </a:r>
        </a:p>
      </dsp:txBody>
      <dsp:txXfrm>
        <a:off x="1020425" y="2074632"/>
        <a:ext cx="10569653" cy="655021"/>
      </dsp:txXfrm>
    </dsp:sp>
    <dsp:sp modelId="{A5260169-98A0-4524-937C-08498A480B6D}">
      <dsp:nvSpPr>
        <dsp:cNvPr id="0" name=""/>
        <dsp:cNvSpPr/>
      </dsp:nvSpPr>
      <dsp:spPr>
        <a:xfrm>
          <a:off x="1020425" y="2882267"/>
          <a:ext cx="10569653" cy="655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Acronymes et sigles : 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Écrire les sigles en majuscules, avec ou sans point, =&gt; C.F.D.T. ou CFDT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425" y="2882267"/>
        <a:ext cx="10569653" cy="655021"/>
      </dsp:txXfrm>
    </dsp:sp>
    <dsp:sp modelId="{A171C177-E7EA-409F-96E4-D6D8EF08206C}">
      <dsp:nvSpPr>
        <dsp:cNvPr id="0" name=""/>
        <dsp:cNvSpPr/>
      </dsp:nvSpPr>
      <dsp:spPr>
        <a:xfrm>
          <a:off x="1020425" y="3689901"/>
          <a:ext cx="10569653" cy="655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Accents sur majuscules : 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Mettre les accents dans les lettres en caractère capital accentué pour éviter le double sens : ELEVES EN PLEIN AIR ou ÉLEVÉS EN PLEIN AIR ?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425" y="3689901"/>
        <a:ext cx="10569653" cy="655021"/>
      </dsp:txXfrm>
    </dsp:sp>
    <dsp:sp modelId="{002B3D4C-7E6E-45F4-9DC8-EFFC70C32610}">
      <dsp:nvSpPr>
        <dsp:cNvPr id="0" name=""/>
        <dsp:cNvSpPr/>
      </dsp:nvSpPr>
      <dsp:spPr>
        <a:xfrm>
          <a:off x="1020425" y="4497536"/>
          <a:ext cx="10569653" cy="4002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Premier, première, deuxième... :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1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er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1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2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...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425" y="4497536"/>
        <a:ext cx="10569653" cy="400291"/>
      </dsp:txXfrm>
    </dsp:sp>
    <dsp:sp modelId="{5A21EF1C-6184-4854-9E15-E794A3A58FAD}">
      <dsp:nvSpPr>
        <dsp:cNvPr id="0" name=""/>
        <dsp:cNvSpPr/>
      </dsp:nvSpPr>
      <dsp:spPr>
        <a:xfrm>
          <a:off x="1020425" y="5050441"/>
          <a:ext cx="10569653" cy="655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Siècles : 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Écrire les siècles en chiffres romains et en petites capitales, suivies d'une minuscule en exposant (ou er pour premier) =&gt; du </a:t>
          </a:r>
          <a:r>
            <a:rPr lang="fr-FR" sz="2200" kern="1200" cap="small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1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er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s. av. J.-C. au </a:t>
          </a:r>
          <a:r>
            <a:rPr lang="fr-FR" sz="2200" kern="1200" cap="small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XIX</a:t>
          </a:r>
          <a:r>
            <a:rPr lang="fr-FR" sz="2200" kern="1200" baseline="300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s. </a:t>
          </a:r>
          <a:r>
            <a:rPr lang="fr-FR" sz="2200" kern="1200" dirty="0" err="1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ap</a:t>
          </a:r>
          <a:r>
            <a:rPr lang="fr-FR" sz="22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J.-C. </a:t>
          </a:r>
          <a:endParaRPr lang="fr-FR" sz="22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425" y="5050441"/>
        <a:ext cx="10569653" cy="655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DDA79-970A-9732-DB9C-EE7A55BFF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FC2DAF-898F-4FF4-FC7A-A88B34207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78C981-3F5D-DF9B-1677-24D1EB778D1F}"/>
              </a:ext>
            </a:extLst>
          </p:cNvPr>
          <p:cNvSpPr txBox="1"/>
          <p:nvPr/>
        </p:nvSpPr>
        <p:spPr>
          <a:xfrm>
            <a:off x="0" y="534466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Règles typographiques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0E7647E-3AE9-85D8-E391-3F16E9E91E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693393"/>
              </p:ext>
            </p:extLst>
          </p:nvPr>
        </p:nvGraphicFramePr>
        <p:xfrm>
          <a:off x="576157" y="1861994"/>
          <a:ext cx="11250083" cy="313401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142403">
                  <a:extLst>
                    <a:ext uri="{9D8B030D-6E8A-4147-A177-3AD203B41FA5}">
                      <a16:colId xmlns:a16="http://schemas.microsoft.com/office/drawing/2014/main" val="1048366723"/>
                    </a:ext>
                  </a:extLst>
                </a:gridCol>
                <a:gridCol w="497058">
                  <a:extLst>
                    <a:ext uri="{9D8B030D-6E8A-4147-A177-3AD203B41FA5}">
                      <a16:colId xmlns:a16="http://schemas.microsoft.com/office/drawing/2014/main" val="494748354"/>
                    </a:ext>
                  </a:extLst>
                </a:gridCol>
                <a:gridCol w="3859237">
                  <a:extLst>
                    <a:ext uri="{9D8B030D-6E8A-4147-A177-3AD203B41FA5}">
                      <a16:colId xmlns:a16="http://schemas.microsoft.com/office/drawing/2014/main" val="3732122035"/>
                    </a:ext>
                  </a:extLst>
                </a:gridCol>
                <a:gridCol w="3751385">
                  <a:extLst>
                    <a:ext uri="{9D8B030D-6E8A-4147-A177-3AD203B41FA5}">
                      <a16:colId xmlns:a16="http://schemas.microsoft.com/office/drawing/2014/main" val="1784123059"/>
                    </a:ext>
                  </a:extLst>
                </a:gridCol>
              </a:tblGrid>
              <a:tr h="517056">
                <a:tc gridSpan="2"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Ponctuations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Espaces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Exemples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928576"/>
                  </a:ext>
                </a:extLst>
              </a:tr>
              <a:tr h="517056">
                <a:tc gridSpan="4"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Signes simples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18424"/>
                  </a:ext>
                </a:extLst>
              </a:tr>
              <a:tr h="517056">
                <a:tc>
                  <a:txBody>
                    <a:bodyPr/>
                    <a:lstStyle/>
                    <a:p>
                      <a:pPr marL="71755" indent="-71755" algn="l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Virgule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>
                        <a:lnSpc>
                          <a:spcPct val="10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,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</a:rPr>
                        <a:t>Pas d’espace avant et un espace après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le cheval, qui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784646"/>
                  </a:ext>
                </a:extLst>
              </a:tr>
              <a:tr h="517056">
                <a:tc>
                  <a:txBody>
                    <a:bodyPr/>
                    <a:lstStyle/>
                    <a:p>
                      <a:pPr marL="71755" indent="-71755" algn="l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Point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>
                        <a:lnSpc>
                          <a:spcPct val="10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.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est fini.</a:t>
                      </a:r>
                      <a:endParaRPr lang="fr-FR" dirty="0"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58718"/>
                  </a:ext>
                </a:extLst>
              </a:tr>
              <a:tr h="1065787">
                <a:tc>
                  <a:txBody>
                    <a:bodyPr/>
                    <a:lstStyle/>
                    <a:p>
                      <a:pPr marL="71755" indent="-71755" algn="l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Points de suspension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>
                        <a:lnSpc>
                          <a:spcPct val="10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…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1755" indent="-71755" algn="ctr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effectLst/>
                          <a:latin typeface="Aptos" panose="020B0004020202020204" pitchFamily="34" charset="0"/>
                        </a:rPr>
                        <a:t>La suite… au prochain n°</a:t>
                      </a:r>
                      <a:endParaRPr lang="fr-FR" dirty="0"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82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76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A93D2-85A8-DCE3-CB0F-CAA839FB9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2D38DB-B578-5A49-0874-335FC3745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5E3AC3A-77A6-3948-4BF5-2D486B562AA9}"/>
              </a:ext>
            </a:extLst>
          </p:cNvPr>
          <p:cNvSpPr txBox="1"/>
          <p:nvPr/>
        </p:nvSpPr>
        <p:spPr>
          <a:xfrm>
            <a:off x="0" y="534466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Règles typographiques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74C3535-0616-895A-2B5B-D23597BB4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322175"/>
              </p:ext>
            </p:extLst>
          </p:nvPr>
        </p:nvGraphicFramePr>
        <p:xfrm>
          <a:off x="618978" y="1400475"/>
          <a:ext cx="11024383" cy="399213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155853">
                  <a:extLst>
                    <a:ext uri="{9D8B030D-6E8A-4147-A177-3AD203B41FA5}">
                      <a16:colId xmlns:a16="http://schemas.microsoft.com/office/drawing/2014/main" val="1048366723"/>
                    </a:ext>
                  </a:extLst>
                </a:gridCol>
                <a:gridCol w="465586">
                  <a:extLst>
                    <a:ext uri="{9D8B030D-6E8A-4147-A177-3AD203B41FA5}">
                      <a16:colId xmlns:a16="http://schemas.microsoft.com/office/drawing/2014/main" val="494748354"/>
                    </a:ext>
                  </a:extLst>
                </a:gridCol>
                <a:gridCol w="3487435">
                  <a:extLst>
                    <a:ext uri="{9D8B030D-6E8A-4147-A177-3AD203B41FA5}">
                      <a16:colId xmlns:a16="http://schemas.microsoft.com/office/drawing/2014/main" val="1088995467"/>
                    </a:ext>
                  </a:extLst>
                </a:gridCol>
                <a:gridCol w="3915509">
                  <a:extLst>
                    <a:ext uri="{9D8B030D-6E8A-4147-A177-3AD203B41FA5}">
                      <a16:colId xmlns:a16="http://schemas.microsoft.com/office/drawing/2014/main" val="3395169097"/>
                    </a:ext>
                  </a:extLst>
                </a:gridCol>
              </a:tblGrid>
              <a:tr h="491490">
                <a:tc gridSpan="2"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Ponctuations</a:t>
                      </a:r>
                      <a:endParaRPr lang="fr-FR" sz="2400" b="1" kern="12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Espaces</a:t>
                      </a:r>
                      <a:endParaRPr lang="fr-FR" sz="2400" b="1" kern="12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</a:rPr>
                        <a:t>Exemples</a:t>
                      </a:r>
                      <a:endParaRPr lang="fr-FR" sz="2400" b="1" kern="12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928576"/>
                  </a:ext>
                </a:extLst>
              </a:tr>
              <a:tr h="491490">
                <a:tc gridSpan="4"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Signes doubles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975590"/>
                  </a:ext>
                </a:extLst>
              </a:tr>
              <a:tr h="491490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Deux-points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: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</a:rPr>
                        <a:t>Un espace avant et un espace après</a:t>
                      </a:r>
                      <a:endParaRPr lang="fr-FR" sz="2400" b="1" kern="12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Nom : Luc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52793"/>
                  </a:ext>
                </a:extLst>
              </a:tr>
              <a:tr h="491490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Point-virgule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;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matériels ; logiciels</a:t>
                      </a:r>
                      <a:endParaRPr lang="fr-FR"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51321"/>
                  </a:ext>
                </a:extLst>
              </a:tr>
              <a:tr h="1013089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Point d’exclamation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!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kern="120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Attention ! Il est important</a:t>
                      </a:r>
                      <a:endParaRPr lang="fr-FR"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71541"/>
                  </a:ext>
                </a:extLst>
              </a:tr>
              <a:tr h="1013089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Point d’interrogation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?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  <a:latin typeface="Aptos" panose="020B0004020202020204" pitchFamily="34" charset="0"/>
                        </a:rPr>
                        <a:t>Oui ? non !</a:t>
                      </a:r>
                      <a:endParaRPr lang="fr-FR" dirty="0"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18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4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20886-297B-9C9F-4AF0-B187795DD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8D9BC-089D-949D-2EE5-47F90CC2F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397390-4350-9C1F-B8CD-CA7837C03DA3}"/>
              </a:ext>
            </a:extLst>
          </p:cNvPr>
          <p:cNvSpPr txBox="1"/>
          <p:nvPr/>
        </p:nvSpPr>
        <p:spPr>
          <a:xfrm>
            <a:off x="0" y="534466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Règles typographiques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DF9647E-704E-C3A5-5421-146B6E58D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05744"/>
              </p:ext>
            </p:extLst>
          </p:nvPr>
        </p:nvGraphicFramePr>
        <p:xfrm>
          <a:off x="562708" y="1400476"/>
          <a:ext cx="11085340" cy="472071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239816">
                  <a:extLst>
                    <a:ext uri="{9D8B030D-6E8A-4147-A177-3AD203B41FA5}">
                      <a16:colId xmlns:a16="http://schemas.microsoft.com/office/drawing/2014/main" val="1048366723"/>
                    </a:ext>
                  </a:extLst>
                </a:gridCol>
                <a:gridCol w="691403">
                  <a:extLst>
                    <a:ext uri="{9D8B030D-6E8A-4147-A177-3AD203B41FA5}">
                      <a16:colId xmlns:a16="http://schemas.microsoft.com/office/drawing/2014/main" val="494748354"/>
                    </a:ext>
                  </a:extLst>
                </a:gridCol>
                <a:gridCol w="5095550">
                  <a:extLst>
                    <a:ext uri="{9D8B030D-6E8A-4147-A177-3AD203B41FA5}">
                      <a16:colId xmlns:a16="http://schemas.microsoft.com/office/drawing/2014/main" val="1088995467"/>
                    </a:ext>
                  </a:extLst>
                </a:gridCol>
                <a:gridCol w="2058571">
                  <a:extLst>
                    <a:ext uri="{9D8B030D-6E8A-4147-A177-3AD203B41FA5}">
                      <a16:colId xmlns:a16="http://schemas.microsoft.com/office/drawing/2014/main" val="1060984396"/>
                    </a:ext>
                  </a:extLst>
                </a:gridCol>
              </a:tblGrid>
              <a:tr h="249038">
                <a:tc gridSpan="2"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</a:rPr>
                        <a:t>Ponctuations</a:t>
                      </a:r>
                      <a:endParaRPr lang="fr-FR" sz="2400" b="1" kern="12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</a:rPr>
                        <a:t>Espaces</a:t>
                      </a:r>
                      <a:endParaRPr lang="fr-FR" sz="2400" b="1" kern="12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</a:rPr>
                        <a:t>Exemples</a:t>
                      </a:r>
                      <a:endParaRPr lang="fr-FR" sz="2400" b="1" kern="12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928576"/>
                  </a:ext>
                </a:extLst>
              </a:tr>
              <a:tr h="249038">
                <a:tc gridSpan="4"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400" b="1" kern="1200">
                          <a:solidFill>
                            <a:schemeClr val="dk1"/>
                          </a:solidFill>
                          <a:effectLst/>
                        </a:rPr>
                        <a:t>Parenthèses, </a:t>
                      </a:r>
                      <a:r>
                        <a:rPr lang="fr-FR" sz="2400" b="1" kern="1200" dirty="0">
                          <a:solidFill>
                            <a:schemeClr val="dk1"/>
                          </a:solidFill>
                          <a:effectLst/>
                        </a:rPr>
                        <a:t>guillemets, apostrophes, unités de mesure</a:t>
                      </a: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endParaRPr lang="fr-FR" sz="24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24837"/>
                  </a:ext>
                </a:extLst>
              </a:tr>
              <a:tr h="224240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Parenthèse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(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</a:rPr>
                        <a:t>Un espace à l’extérieur et pas à l’intérieur</a:t>
                      </a:r>
                      <a:endParaRPr lang="fr-FR" sz="2000" b="1" kern="12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>
                          <a:solidFill>
                            <a:schemeClr val="dk1"/>
                          </a:solidFill>
                          <a:effectLst/>
                        </a:rPr>
                        <a:t>(1987)</a:t>
                      </a:r>
                      <a:endParaRPr lang="fr-FR" sz="2000" b="1" kern="120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34078"/>
                  </a:ext>
                </a:extLst>
              </a:tr>
              <a:tr h="471368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Guillemets droits  </a:t>
                      </a:r>
                    </a:p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[ALT] 0147 et [Alt] 0148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“ ”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</a:rPr>
                        <a:t>Un espace avant et pas après</a:t>
                      </a:r>
                      <a:endParaRPr lang="fr-FR" sz="2000" b="1" kern="12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“ L’étranger ”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966879"/>
                  </a:ext>
                </a:extLst>
              </a:tr>
              <a:tr h="224240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>
                          <a:solidFill>
                            <a:schemeClr val="dk1"/>
                          </a:solidFill>
                          <a:effectLst/>
                        </a:rPr>
                        <a:t>Guillemets français</a:t>
                      </a:r>
                      <a:endParaRPr lang="fr-FR" sz="2000" b="1" kern="120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« »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</a:rPr>
                        <a:t>Un espace avant et un espace après</a:t>
                      </a:r>
                      <a:endParaRPr lang="fr-FR" sz="2000" b="1" kern="12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>
                          <a:solidFill>
                            <a:schemeClr val="dk1"/>
                          </a:solidFill>
                          <a:effectLst/>
                        </a:rPr>
                        <a:t>« L'Étranger »</a:t>
                      </a:r>
                      <a:endParaRPr lang="fr-FR" sz="2000" b="1" kern="120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177721"/>
                  </a:ext>
                </a:extLst>
              </a:tr>
              <a:tr h="471464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>
                          <a:solidFill>
                            <a:schemeClr val="dk1"/>
                          </a:solidFill>
                          <a:effectLst/>
                        </a:rPr>
                        <a:t>Apostrophe</a:t>
                      </a:r>
                      <a:endParaRPr lang="fr-FR" sz="2000" b="1" kern="120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‘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</a:rPr>
                        <a:t>Pas d’espace avant et pas d’espace après</a:t>
                      </a:r>
                      <a:endParaRPr lang="fr-FR" sz="2000" b="1" kern="12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>
                          <a:solidFill>
                            <a:schemeClr val="dk1"/>
                          </a:solidFill>
                          <a:effectLst/>
                        </a:rPr>
                        <a:t>L’émotion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00079"/>
                  </a:ext>
                </a:extLst>
              </a:tr>
              <a:tr h="965915"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>
                          <a:solidFill>
                            <a:schemeClr val="dk1"/>
                          </a:solidFill>
                          <a:effectLst/>
                        </a:rPr>
                        <a:t>Unité de mesure</a:t>
                      </a:r>
                      <a:endParaRPr lang="fr-FR" sz="2000" b="1" kern="120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€</a:t>
                      </a:r>
                    </a:p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cm</a:t>
                      </a:r>
                    </a:p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mn</a:t>
                      </a:r>
                    </a:p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%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ctr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</a:rPr>
                        <a:t>Un espace avant et un espace après</a:t>
                      </a:r>
                      <a:endParaRPr lang="fr-FR" sz="2000" b="1" kern="12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15,30 €</a:t>
                      </a:r>
                    </a:p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120 cm</a:t>
                      </a:r>
                    </a:p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60 mn</a:t>
                      </a:r>
                    </a:p>
                    <a:p>
                      <a:pPr marL="71755" indent="-71755" algn="l" defTabSz="457200" rtl="0" eaLnBrk="1" latinLnBrk="0" hangingPunct="1">
                        <a:lnSpc>
                          <a:spcPct val="120000"/>
                        </a:lnSpc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</a:rPr>
                        <a:t>25 %</a:t>
                      </a:r>
                      <a:endParaRPr lang="fr-FR" sz="2000" b="1" kern="1200" dirty="0">
                        <a:solidFill>
                          <a:schemeClr val="dk1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994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15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C98DF-D7FE-C998-B53B-A277F943E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A031661D-6841-378B-0144-D25674FDB9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4983410"/>
              </p:ext>
            </p:extLst>
          </p:nvPr>
        </p:nvGraphicFramePr>
        <p:xfrm>
          <a:off x="268847" y="187569"/>
          <a:ext cx="11599596" cy="6419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47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FCBF2-6271-7917-EC44-58ED71DDB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E4AD19-2648-8B4A-3103-398F48FF8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EE8B29-F5EA-3727-74A9-C3DC30AC195E}"/>
              </a:ext>
            </a:extLst>
          </p:cNvPr>
          <p:cNvSpPr txBox="1"/>
          <p:nvPr/>
        </p:nvSpPr>
        <p:spPr>
          <a:xfrm>
            <a:off x="0" y="534466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Règles typographiques</a:t>
            </a:r>
          </a:p>
        </p:txBody>
      </p:sp>
      <p:pic>
        <p:nvPicPr>
          <p:cNvPr id="2049" name="Image 123">
            <a:extLst>
              <a:ext uri="{FF2B5EF4-FFF2-40B4-BE49-F238E27FC236}">
                <a16:creationId xmlns:a16="http://schemas.microsoft.com/office/drawing/2014/main" id="{02C335C0-ED45-DBEF-01A4-EFFA11F76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858" y="4101050"/>
            <a:ext cx="7415299" cy="190788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09C26E79-4127-59AE-1159-91CD15DDA54B}"/>
              </a:ext>
            </a:extLst>
          </p:cNvPr>
          <p:cNvSpPr>
            <a:spLocks/>
          </p:cNvSpPr>
          <p:nvPr/>
        </p:nvSpPr>
        <p:spPr>
          <a:xfrm>
            <a:off x="6151880" y="7143115"/>
            <a:ext cx="137795" cy="123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64F44F-0218-C313-C533-D92305D1C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Caractères particuliers</a:t>
            </a:r>
            <a:endParaRPr kumimoji="0" lang="fr-FR" altLang="fr-FR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F4C611D-0546-E087-ADCA-0137AF220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80" y="1239956"/>
            <a:ext cx="10539975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Espace insécable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kumimoji="0" lang="fr-FR" altLang="fr-FR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’est un espace qui lie deux mots afin qu’ils ne puissent être placés sur deux lignes différentes, lorsque l’expression est en fin de ligne.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peut être saisi au clavier par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[Ctrl]+[Maj]+[Espace]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ptos" panose="020B00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mode affichage des caractères cachés, l’espace insécable est représenté par un rond, les autres espaces par un point.</a:t>
            </a:r>
            <a:endParaRPr kumimoji="0" lang="fr-FR" altLang="fr-FR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750C2EB-AF8B-D96A-80E6-2B321C93EA3E}"/>
              </a:ext>
            </a:extLst>
          </p:cNvPr>
          <p:cNvSpPr/>
          <p:nvPr/>
        </p:nvSpPr>
        <p:spPr>
          <a:xfrm>
            <a:off x="7010401" y="4670473"/>
            <a:ext cx="253218" cy="3001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0A0CD14-4215-C8E6-F7A2-A1AE1BCF9D0F}"/>
              </a:ext>
            </a:extLst>
          </p:cNvPr>
          <p:cNvSpPr/>
          <p:nvPr/>
        </p:nvSpPr>
        <p:spPr>
          <a:xfrm>
            <a:off x="5054991" y="4459458"/>
            <a:ext cx="253218" cy="3001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58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18C97-52B1-BE04-B195-F43F08237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E29733-995B-5BE8-2387-C2C26C7BF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1A67ED7-F92A-4E18-1869-16320BD7EFEA}"/>
              </a:ext>
            </a:extLst>
          </p:cNvPr>
          <p:cNvSpPr txBox="1"/>
          <p:nvPr/>
        </p:nvSpPr>
        <p:spPr>
          <a:xfrm>
            <a:off x="0" y="534466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Règles typographiques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09338690-BC80-3545-CA3B-678FB5976C1D}"/>
              </a:ext>
            </a:extLst>
          </p:cNvPr>
          <p:cNvSpPr>
            <a:spLocks/>
          </p:cNvSpPr>
          <p:nvPr/>
        </p:nvSpPr>
        <p:spPr>
          <a:xfrm>
            <a:off x="6151880" y="7143115"/>
            <a:ext cx="137795" cy="123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DDC3F6-1D52-5E4E-B421-2EF43D416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Caractères particuliers</a:t>
            </a:r>
            <a:endParaRPr kumimoji="0" lang="fr-FR" altLang="fr-FR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EDB455-CE02-8AEF-2CE7-D1897825EB0C}"/>
              </a:ext>
            </a:extLst>
          </p:cNvPr>
          <p:cNvSpPr txBox="1"/>
          <p:nvPr/>
        </p:nvSpPr>
        <p:spPr>
          <a:xfrm>
            <a:off x="282772" y="1429469"/>
            <a:ext cx="1097138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Caractères accentués (avec accent) </a:t>
            </a:r>
            <a:endParaRPr lang="fr-FR" sz="2800" b="1" dirty="0"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fr-FR" sz="2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sont insérés en cliquant sur l’onglet : </a:t>
            </a:r>
            <a:r>
              <a:rPr lang="fr-FR" sz="2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Insertion</a:t>
            </a:r>
            <a:r>
              <a:rPr lang="fr-FR" sz="2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puis </a:t>
            </a:r>
            <a:r>
              <a:rPr lang="fr-FR" sz="2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Symboles</a:t>
            </a:r>
            <a:r>
              <a:rPr lang="fr-FR" sz="2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Certains sont insérés par des combinaisons clavier.  </a:t>
            </a:r>
            <a:endParaRPr lang="fr-FR" sz="2400" dirty="0">
              <a:latin typeface="Aptos" panose="020B00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1C8E838-DE03-716B-FFE5-7272EE821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720569"/>
              </p:ext>
            </p:extLst>
          </p:nvPr>
        </p:nvGraphicFramePr>
        <p:xfrm>
          <a:off x="1911571" y="3428999"/>
          <a:ext cx="7532539" cy="2695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6488">
                  <a:extLst>
                    <a:ext uri="{9D8B030D-6E8A-4147-A177-3AD203B41FA5}">
                      <a16:colId xmlns:a16="http://schemas.microsoft.com/office/drawing/2014/main" val="898455334"/>
                    </a:ext>
                  </a:extLst>
                </a:gridCol>
                <a:gridCol w="1671328">
                  <a:extLst>
                    <a:ext uri="{9D8B030D-6E8A-4147-A177-3AD203B41FA5}">
                      <a16:colId xmlns:a16="http://schemas.microsoft.com/office/drawing/2014/main" val="2757138964"/>
                    </a:ext>
                  </a:extLst>
                </a:gridCol>
                <a:gridCol w="456908">
                  <a:extLst>
                    <a:ext uri="{9D8B030D-6E8A-4147-A177-3AD203B41FA5}">
                      <a16:colId xmlns:a16="http://schemas.microsoft.com/office/drawing/2014/main" val="3821911102"/>
                    </a:ext>
                  </a:extLst>
                </a:gridCol>
                <a:gridCol w="1822804">
                  <a:extLst>
                    <a:ext uri="{9D8B030D-6E8A-4147-A177-3AD203B41FA5}">
                      <a16:colId xmlns:a16="http://schemas.microsoft.com/office/drawing/2014/main" val="2613868573"/>
                    </a:ext>
                  </a:extLst>
                </a:gridCol>
                <a:gridCol w="1715011">
                  <a:extLst>
                    <a:ext uri="{9D8B030D-6E8A-4147-A177-3AD203B41FA5}">
                      <a16:colId xmlns:a16="http://schemas.microsoft.com/office/drawing/2014/main" val="81392484"/>
                    </a:ext>
                  </a:extLst>
                </a:gridCol>
              </a:tblGrid>
              <a:tr h="44918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CA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Caractères</a:t>
                      </a:r>
                      <a:endParaRPr lang="fr-FR" sz="32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CA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Code</a:t>
                      </a:r>
                      <a:endParaRPr lang="fr-FR" sz="32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CA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32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CA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Caractères</a:t>
                      </a:r>
                      <a:endParaRPr lang="fr-FR" sz="32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CA" sz="2400" b="1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Code</a:t>
                      </a:r>
                      <a:endParaRPr lang="fr-FR" sz="3200" b="1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8077004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effectLst/>
                          <a:latin typeface="Aptos" panose="020B0004020202020204" pitchFamily="34" charset="0"/>
                        </a:rPr>
                        <a:t>É</a:t>
                      </a:r>
                      <a:endParaRPr lang="fr-FR" sz="3200" b="1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ALT + 144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Ù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effectLst/>
                          <a:latin typeface="Aptos" panose="020B0004020202020204" pitchFamily="34" charset="0"/>
                        </a:rPr>
                        <a:t>ALT + 235</a:t>
                      </a:r>
                      <a:endParaRPr lang="fr-FR" sz="3200" b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5137039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effectLst/>
                          <a:latin typeface="Aptos" panose="020B0004020202020204" pitchFamily="34" charset="0"/>
                        </a:rPr>
                        <a:t>È</a:t>
                      </a:r>
                      <a:endParaRPr lang="fr-FR" sz="3200" b="1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ALT + 212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Û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effectLst/>
                          <a:latin typeface="Aptos" panose="020B0004020202020204" pitchFamily="34" charset="0"/>
                        </a:rPr>
                        <a:t>ALT + 234</a:t>
                      </a:r>
                      <a:endParaRPr lang="fr-FR" sz="3200" b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1174506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/>
                          <a:latin typeface="Aptos" panose="020B0004020202020204" pitchFamily="34" charset="0"/>
                        </a:rPr>
                        <a:t>Ê</a:t>
                      </a:r>
                      <a:endParaRPr lang="fr-FR" sz="3200" b="1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effectLst/>
                          <a:latin typeface="Aptos" panose="020B0004020202020204" pitchFamily="34" charset="0"/>
                        </a:rPr>
                        <a:t>ALT + 210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Á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ALT + 181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360753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effectLst/>
                          <a:latin typeface="Aptos" panose="020B0004020202020204" pitchFamily="34" charset="0"/>
                        </a:rPr>
                        <a:t>Ë</a:t>
                      </a:r>
                      <a:endParaRPr lang="fr-FR" sz="3200" b="1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ALT + 211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À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ALT + 183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1140284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/>
                          <a:latin typeface="Aptos" panose="020B0004020202020204" pitchFamily="34" charset="0"/>
                        </a:rPr>
                        <a:t>Ô</a:t>
                      </a:r>
                      <a:endParaRPr lang="fr-FR" sz="3200" b="1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effectLst/>
                          <a:latin typeface="Aptos" panose="020B0004020202020204" pitchFamily="34" charset="0"/>
                        </a:rPr>
                        <a:t>ALT + 226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0">
                          <a:effectLst/>
                          <a:latin typeface="Aptos" panose="020B0004020202020204" pitchFamily="34" charset="0"/>
                        </a:rPr>
                        <a:t>Â</a:t>
                      </a:r>
                      <a:endParaRPr lang="fr-FR" sz="3200" b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effectLst/>
                          <a:latin typeface="Aptos" panose="020B0004020202020204" pitchFamily="34" charset="0"/>
                        </a:rPr>
                        <a:t>ALT + 182</a:t>
                      </a:r>
                      <a:endParaRPr lang="fr-FR" sz="3200" b="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2317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9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9CBA1-6348-4494-E1EC-0A1EA61A6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72946-1BE0-06A1-7972-3D3426BD4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4C942C-4CC2-4A7D-B7A3-4A04C87BC4B1}"/>
              </a:ext>
            </a:extLst>
          </p:cNvPr>
          <p:cNvSpPr txBox="1"/>
          <p:nvPr/>
        </p:nvSpPr>
        <p:spPr>
          <a:xfrm>
            <a:off x="0" y="534466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Règles typographiques</a:t>
            </a:r>
          </a:p>
        </p:txBody>
      </p:sp>
      <p:pic>
        <p:nvPicPr>
          <p:cNvPr id="5124" name="Image 263">
            <a:extLst>
              <a:ext uri="{FF2B5EF4-FFF2-40B4-BE49-F238E27FC236}">
                <a16:creationId xmlns:a16="http://schemas.microsoft.com/office/drawing/2014/main" id="{BF8AC8AE-F241-BFCF-3CBC-2478D925A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770" y="4203639"/>
            <a:ext cx="6458347" cy="1659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Image 16">
            <a:extLst>
              <a:ext uri="{FF2B5EF4-FFF2-40B4-BE49-F238E27FC236}">
                <a16:creationId xmlns:a16="http://schemas.microsoft.com/office/drawing/2014/main" id="{7B850ADB-928A-A6E5-36A4-A993D1DF6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0558" y="3040728"/>
            <a:ext cx="470648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BDBC8F12-95AD-1D99-106E-51C7833E2C33}"/>
              </a:ext>
            </a:extLst>
          </p:cNvPr>
          <p:cNvSpPr>
            <a:spLocks/>
          </p:cNvSpPr>
          <p:nvPr/>
        </p:nvSpPr>
        <p:spPr>
          <a:xfrm>
            <a:off x="4790684" y="12110329"/>
            <a:ext cx="172720" cy="1689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802343F-1979-AE4C-63C4-1BDFD2E57EFD}"/>
              </a:ext>
            </a:extLst>
          </p:cNvPr>
          <p:cNvSpPr>
            <a:spLocks/>
          </p:cNvSpPr>
          <p:nvPr/>
        </p:nvSpPr>
        <p:spPr>
          <a:xfrm>
            <a:off x="5880979" y="12317339"/>
            <a:ext cx="224155" cy="2190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0C0A6D9-2E5E-060C-DF71-947275966D7F}"/>
              </a:ext>
            </a:extLst>
          </p:cNvPr>
          <p:cNvSpPr>
            <a:spLocks/>
          </p:cNvSpPr>
          <p:nvPr/>
        </p:nvSpPr>
        <p:spPr>
          <a:xfrm>
            <a:off x="6309604" y="12210659"/>
            <a:ext cx="172720" cy="1689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151E9B-9915-D140-BF7B-11F4D1D6C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09" y="29307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228528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E18D49-E490-EC40-11C3-CAB2A37C9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604" y="1679885"/>
            <a:ext cx="1057890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Afficher/cacher les caractères masqués 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 sont des caractères saisis et invisibles, car ils sont imprimés sous la forme d’espaces ou de vides. (Espaces, retours ligne, fin de paragraphe, etc.).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les afficher ou les cacher, cliquez sur l’onglet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Accueil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puis sur l’outil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F3713C9-B0C2-5875-5A7D-A7252A19F6A6}"/>
              </a:ext>
            </a:extLst>
          </p:cNvPr>
          <p:cNvSpPr/>
          <p:nvPr/>
        </p:nvSpPr>
        <p:spPr>
          <a:xfrm>
            <a:off x="5556738" y="4965895"/>
            <a:ext cx="417342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C5F0DA5-9B2B-377B-07E7-1A0FAD000725}"/>
              </a:ext>
            </a:extLst>
          </p:cNvPr>
          <p:cNvSpPr/>
          <p:nvPr/>
        </p:nvSpPr>
        <p:spPr>
          <a:xfrm>
            <a:off x="3179298" y="4379741"/>
            <a:ext cx="417342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476574D8-03E2-C38F-DB80-323123C25E28}"/>
              </a:ext>
            </a:extLst>
          </p:cNvPr>
          <p:cNvSpPr/>
          <p:nvPr/>
        </p:nvSpPr>
        <p:spPr>
          <a:xfrm>
            <a:off x="7565366" y="4622408"/>
            <a:ext cx="417342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79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313</TotalTime>
  <Words>645</Words>
  <Application>Microsoft Office PowerPoint</Application>
  <PresentationFormat>Grand écran</PresentationFormat>
  <Paragraphs>124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Aptos</vt:lpstr>
      <vt:lpstr>Arial</vt:lpstr>
      <vt:lpstr>Arial Black</vt:lpstr>
      <vt:lpstr>Century Gothic</vt:lpstr>
      <vt:lpstr>Symbol</vt:lpstr>
      <vt:lpstr>Wingdings 3</vt:lpstr>
      <vt:lpstr>Ion</vt:lpstr>
      <vt:lpstr>Chap. 1 – Mise à niveau bureautique : Word, PowerPoint</vt:lpstr>
      <vt:lpstr>Chap. 1 – Mise à niveau bureautique : Word, PowerPoint</vt:lpstr>
      <vt:lpstr>Chap. 1 – Mise à niveau bureautique : Word, PowerPoint</vt:lpstr>
      <vt:lpstr>Présentation PowerPoint</vt:lpstr>
      <vt:lpstr>Chap. 1 – Mise à niveau bureautique : Word, PowerPoint</vt:lpstr>
      <vt:lpstr>Chap. 1 – Mise à niveau bureautique : Word, PowerPoint</vt:lpstr>
      <vt:lpstr>Chap. 1 – Mise à niveau bureautique : Word,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28</cp:revision>
  <dcterms:created xsi:type="dcterms:W3CDTF">2014-01-16T23:14:09Z</dcterms:created>
  <dcterms:modified xsi:type="dcterms:W3CDTF">2025-01-27T22:36:58Z</dcterms:modified>
</cp:coreProperties>
</file>