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AA81A2-3E61-4BAD-BEBC-56EECC2DC1DA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9E3FDF95-2FD0-4676-B5D4-8F88DDE55EEB}">
      <dgm:prSet phldrT="[Texte]"/>
      <dgm:spPr/>
      <dgm:t>
        <a:bodyPr/>
        <a:lstStyle/>
        <a:p>
          <a:r>
            <a:rPr lang="fr-FR" b="1" dirty="0"/>
            <a:t>Maîtrise </a:t>
          </a:r>
          <a:r>
            <a:rPr lang="fr-FR" b="1"/>
            <a:t>des fonctionnalités</a:t>
          </a:r>
          <a:endParaRPr lang="fr-FR" b="1" dirty="0"/>
        </a:p>
      </dgm:t>
    </dgm:pt>
    <dgm:pt modelId="{E84CB3FE-C736-40FF-8330-25C7EF8225B4}" type="parTrans" cxnId="{C952C349-928D-4E8F-A30C-1D896C31939F}">
      <dgm:prSet/>
      <dgm:spPr/>
      <dgm:t>
        <a:bodyPr/>
        <a:lstStyle/>
        <a:p>
          <a:endParaRPr lang="fr-FR" b="1"/>
        </a:p>
      </dgm:t>
    </dgm:pt>
    <dgm:pt modelId="{97635780-5025-4DED-B1EB-C8A27E44FEE2}" type="sibTrans" cxnId="{C952C349-928D-4E8F-A30C-1D896C31939F}">
      <dgm:prSet/>
      <dgm:spPr/>
      <dgm:t>
        <a:bodyPr/>
        <a:lstStyle/>
        <a:p>
          <a:endParaRPr lang="fr-FR" b="1"/>
        </a:p>
      </dgm:t>
    </dgm:pt>
    <dgm:pt modelId="{726E1FF3-1F2C-4A1B-89ED-D5C347EF50D4}">
      <dgm:prSet phldrT="[Texte]"/>
      <dgm:spPr/>
      <dgm:t>
        <a:bodyPr/>
        <a:lstStyle/>
        <a:p>
          <a:r>
            <a:rPr lang="fr-FR" b="1"/>
            <a:t>Documents professionnels</a:t>
          </a:r>
        </a:p>
      </dgm:t>
    </dgm:pt>
    <dgm:pt modelId="{27DDFEBB-C0B3-44FA-96A4-10B356B8B0B4}" type="parTrans" cxnId="{616334A8-4559-4787-85EA-41236A78024D}">
      <dgm:prSet/>
      <dgm:spPr/>
      <dgm:t>
        <a:bodyPr/>
        <a:lstStyle/>
        <a:p>
          <a:endParaRPr lang="fr-FR" b="1"/>
        </a:p>
      </dgm:t>
    </dgm:pt>
    <dgm:pt modelId="{D4C8996F-7D1A-46C0-B1BE-CC82F162D274}" type="sibTrans" cxnId="{616334A8-4559-4787-85EA-41236A78024D}">
      <dgm:prSet/>
      <dgm:spPr/>
      <dgm:t>
        <a:bodyPr/>
        <a:lstStyle/>
        <a:p>
          <a:endParaRPr lang="fr-FR" b="1"/>
        </a:p>
      </dgm:t>
    </dgm:pt>
    <dgm:pt modelId="{9EC19DCF-75D2-4ED6-AA6D-F809E977A4FF}">
      <dgm:prSet phldrT="[Texte]"/>
      <dgm:spPr/>
      <dgm:t>
        <a:bodyPr/>
        <a:lstStyle/>
        <a:p>
          <a:r>
            <a:rPr lang="fr-FR" b="1" dirty="0"/>
            <a:t>Outils bureautiques</a:t>
          </a:r>
        </a:p>
      </dgm:t>
    </dgm:pt>
    <dgm:pt modelId="{81240D39-D100-4D6E-942F-A2CE1143B6D9}" type="parTrans" cxnId="{18763D8B-C37B-4E92-A748-887B2F5BD5B4}">
      <dgm:prSet/>
      <dgm:spPr/>
      <dgm:t>
        <a:bodyPr/>
        <a:lstStyle/>
        <a:p>
          <a:endParaRPr lang="fr-FR" b="1"/>
        </a:p>
      </dgm:t>
    </dgm:pt>
    <dgm:pt modelId="{3765ECCB-083F-415C-9D77-B74E762A5876}" type="sibTrans" cxnId="{18763D8B-C37B-4E92-A748-887B2F5BD5B4}">
      <dgm:prSet/>
      <dgm:spPr/>
      <dgm:t>
        <a:bodyPr/>
        <a:lstStyle/>
        <a:p>
          <a:endParaRPr lang="fr-FR" b="1"/>
        </a:p>
      </dgm:t>
    </dgm:pt>
    <dgm:pt modelId="{029802BC-6EEB-450B-9E51-EF9C4C584229}">
      <dgm:prSet phldrT="[Texte]"/>
      <dgm:spPr/>
      <dgm:t>
        <a:bodyPr/>
        <a:lstStyle/>
        <a:p>
          <a:r>
            <a:rPr lang="fr-FR" b="1" dirty="0"/>
            <a:t>Connaissance des règles et normes</a:t>
          </a:r>
        </a:p>
      </dgm:t>
    </dgm:pt>
    <dgm:pt modelId="{99E5CC15-74E9-4478-BB5F-FE1DAFAE1490}" type="parTrans" cxnId="{CC13D219-FC99-46AD-A6A6-DA139A95F16D}">
      <dgm:prSet/>
      <dgm:spPr/>
      <dgm:t>
        <a:bodyPr/>
        <a:lstStyle/>
        <a:p>
          <a:endParaRPr lang="fr-FR"/>
        </a:p>
      </dgm:t>
    </dgm:pt>
    <dgm:pt modelId="{975CBEA7-C3C5-49E3-B92A-847995AE2BD2}" type="sibTrans" cxnId="{CC13D219-FC99-46AD-A6A6-DA139A95F16D}">
      <dgm:prSet/>
      <dgm:spPr/>
      <dgm:t>
        <a:bodyPr/>
        <a:lstStyle/>
        <a:p>
          <a:endParaRPr lang="fr-FR"/>
        </a:p>
      </dgm:t>
    </dgm:pt>
    <dgm:pt modelId="{4E63BBFB-C69D-4EF5-A902-D43BC655C2C2}" type="pres">
      <dgm:prSet presAssocID="{A4AA81A2-3E61-4BAD-BEBC-56EECC2DC1DA}" presName="Name0" presStyleCnt="0">
        <dgm:presLayoutVars>
          <dgm:dir/>
          <dgm:resizeHandles val="exact"/>
        </dgm:presLayoutVars>
      </dgm:prSet>
      <dgm:spPr/>
    </dgm:pt>
    <dgm:pt modelId="{EE92D7D2-1115-4B49-9D5E-B1D2A6AD8DA1}" type="pres">
      <dgm:prSet presAssocID="{9EC19DCF-75D2-4ED6-AA6D-F809E977A4FF}" presName="node" presStyleLbl="node1" presStyleIdx="0" presStyleCnt="4">
        <dgm:presLayoutVars>
          <dgm:bulletEnabled val="1"/>
        </dgm:presLayoutVars>
      </dgm:prSet>
      <dgm:spPr/>
    </dgm:pt>
    <dgm:pt modelId="{A9505B59-92F0-4099-A1AE-CE74C40A8A95}" type="pres">
      <dgm:prSet presAssocID="{3765ECCB-083F-415C-9D77-B74E762A5876}" presName="sibTrans" presStyleLbl="sibTrans2D1" presStyleIdx="0" presStyleCnt="3"/>
      <dgm:spPr/>
    </dgm:pt>
    <dgm:pt modelId="{E92C8A53-9984-4430-A763-A288CD6FFE81}" type="pres">
      <dgm:prSet presAssocID="{3765ECCB-083F-415C-9D77-B74E762A5876}" presName="connectorText" presStyleLbl="sibTrans2D1" presStyleIdx="0" presStyleCnt="3"/>
      <dgm:spPr/>
    </dgm:pt>
    <dgm:pt modelId="{5A79182D-8DA0-4A19-959C-7278AA49CFA5}" type="pres">
      <dgm:prSet presAssocID="{029802BC-6EEB-450B-9E51-EF9C4C584229}" presName="node" presStyleLbl="node1" presStyleIdx="1" presStyleCnt="4">
        <dgm:presLayoutVars>
          <dgm:bulletEnabled val="1"/>
        </dgm:presLayoutVars>
      </dgm:prSet>
      <dgm:spPr/>
    </dgm:pt>
    <dgm:pt modelId="{E14333DF-228E-4ACE-BA86-24F819E77417}" type="pres">
      <dgm:prSet presAssocID="{975CBEA7-C3C5-49E3-B92A-847995AE2BD2}" presName="sibTrans" presStyleLbl="sibTrans2D1" presStyleIdx="1" presStyleCnt="3"/>
      <dgm:spPr/>
    </dgm:pt>
    <dgm:pt modelId="{C5CFEA72-BF18-4D1C-877A-180FF3889051}" type="pres">
      <dgm:prSet presAssocID="{975CBEA7-C3C5-49E3-B92A-847995AE2BD2}" presName="connectorText" presStyleLbl="sibTrans2D1" presStyleIdx="1" presStyleCnt="3"/>
      <dgm:spPr/>
    </dgm:pt>
    <dgm:pt modelId="{152B7D61-79BC-4542-9484-D0AFA2E497B4}" type="pres">
      <dgm:prSet presAssocID="{9E3FDF95-2FD0-4676-B5D4-8F88DDE55EEB}" presName="node" presStyleLbl="node1" presStyleIdx="2" presStyleCnt="4">
        <dgm:presLayoutVars>
          <dgm:bulletEnabled val="1"/>
        </dgm:presLayoutVars>
      </dgm:prSet>
      <dgm:spPr/>
    </dgm:pt>
    <dgm:pt modelId="{9CA6E689-FA84-41E0-9288-D8704996926E}" type="pres">
      <dgm:prSet presAssocID="{97635780-5025-4DED-B1EB-C8A27E44FEE2}" presName="sibTrans" presStyleLbl="sibTrans2D1" presStyleIdx="2" presStyleCnt="3"/>
      <dgm:spPr/>
    </dgm:pt>
    <dgm:pt modelId="{45A2EB4A-C616-43E7-9E81-DE6A47917A63}" type="pres">
      <dgm:prSet presAssocID="{97635780-5025-4DED-B1EB-C8A27E44FEE2}" presName="connectorText" presStyleLbl="sibTrans2D1" presStyleIdx="2" presStyleCnt="3"/>
      <dgm:spPr/>
    </dgm:pt>
    <dgm:pt modelId="{EC61CB5B-5BCE-4F2B-953D-AEDA784EDEFC}" type="pres">
      <dgm:prSet presAssocID="{726E1FF3-1F2C-4A1B-89ED-D5C347EF50D4}" presName="node" presStyleLbl="node1" presStyleIdx="3" presStyleCnt="4">
        <dgm:presLayoutVars>
          <dgm:bulletEnabled val="1"/>
        </dgm:presLayoutVars>
      </dgm:prSet>
      <dgm:spPr/>
    </dgm:pt>
  </dgm:ptLst>
  <dgm:cxnLst>
    <dgm:cxn modelId="{C0031412-D313-4AD2-A75B-7EAFEBA7485E}" type="presOf" srcId="{3765ECCB-083F-415C-9D77-B74E762A5876}" destId="{E92C8A53-9984-4430-A763-A288CD6FFE81}" srcOrd="1" destOrd="0" presId="urn:microsoft.com/office/officeart/2005/8/layout/process1"/>
    <dgm:cxn modelId="{CCD17617-C9BC-437B-BDD9-630286F822CB}" type="presOf" srcId="{9EC19DCF-75D2-4ED6-AA6D-F809E977A4FF}" destId="{EE92D7D2-1115-4B49-9D5E-B1D2A6AD8DA1}" srcOrd="0" destOrd="0" presId="urn:microsoft.com/office/officeart/2005/8/layout/process1"/>
    <dgm:cxn modelId="{CC13D219-FC99-46AD-A6A6-DA139A95F16D}" srcId="{A4AA81A2-3E61-4BAD-BEBC-56EECC2DC1DA}" destId="{029802BC-6EEB-450B-9E51-EF9C4C584229}" srcOrd="1" destOrd="0" parTransId="{99E5CC15-74E9-4478-BB5F-FE1DAFAE1490}" sibTransId="{975CBEA7-C3C5-49E3-B92A-847995AE2BD2}"/>
    <dgm:cxn modelId="{8F75CF1C-6E0F-428C-B2E2-EB304BE47DB0}" type="presOf" srcId="{97635780-5025-4DED-B1EB-C8A27E44FEE2}" destId="{9CA6E689-FA84-41E0-9288-D8704996926E}" srcOrd="0" destOrd="0" presId="urn:microsoft.com/office/officeart/2005/8/layout/process1"/>
    <dgm:cxn modelId="{B5323E3C-4280-4371-98E5-E4D6DEE2C5BE}" type="presOf" srcId="{3765ECCB-083F-415C-9D77-B74E762A5876}" destId="{A9505B59-92F0-4099-A1AE-CE74C40A8A95}" srcOrd="0" destOrd="0" presId="urn:microsoft.com/office/officeart/2005/8/layout/process1"/>
    <dgm:cxn modelId="{57887366-4EC3-4637-9B1D-BB42C9E1173B}" type="presOf" srcId="{975CBEA7-C3C5-49E3-B92A-847995AE2BD2}" destId="{E14333DF-228E-4ACE-BA86-24F819E77417}" srcOrd="0" destOrd="0" presId="urn:microsoft.com/office/officeart/2005/8/layout/process1"/>
    <dgm:cxn modelId="{7AAD7768-13B6-4A77-8D42-DB07A98FA2B6}" type="presOf" srcId="{975CBEA7-C3C5-49E3-B92A-847995AE2BD2}" destId="{C5CFEA72-BF18-4D1C-877A-180FF3889051}" srcOrd="1" destOrd="0" presId="urn:microsoft.com/office/officeart/2005/8/layout/process1"/>
    <dgm:cxn modelId="{C952C349-928D-4E8F-A30C-1D896C31939F}" srcId="{A4AA81A2-3E61-4BAD-BEBC-56EECC2DC1DA}" destId="{9E3FDF95-2FD0-4676-B5D4-8F88DDE55EEB}" srcOrd="2" destOrd="0" parTransId="{E84CB3FE-C736-40FF-8330-25C7EF8225B4}" sibTransId="{97635780-5025-4DED-B1EB-C8A27E44FEE2}"/>
    <dgm:cxn modelId="{521C7950-7455-4A64-A057-CC2FAA5729A7}" type="presOf" srcId="{97635780-5025-4DED-B1EB-C8A27E44FEE2}" destId="{45A2EB4A-C616-43E7-9E81-DE6A47917A63}" srcOrd="1" destOrd="0" presId="urn:microsoft.com/office/officeart/2005/8/layout/process1"/>
    <dgm:cxn modelId="{40F3A556-CB7D-48DB-952D-D07123740ACE}" type="presOf" srcId="{726E1FF3-1F2C-4A1B-89ED-D5C347EF50D4}" destId="{EC61CB5B-5BCE-4F2B-953D-AEDA784EDEFC}" srcOrd="0" destOrd="0" presId="urn:microsoft.com/office/officeart/2005/8/layout/process1"/>
    <dgm:cxn modelId="{D1061779-14FB-421D-8129-F0F3A2742024}" type="presOf" srcId="{029802BC-6EEB-450B-9E51-EF9C4C584229}" destId="{5A79182D-8DA0-4A19-959C-7278AA49CFA5}" srcOrd="0" destOrd="0" presId="urn:microsoft.com/office/officeart/2005/8/layout/process1"/>
    <dgm:cxn modelId="{2DB2E17C-F235-4642-9750-6F77285651AF}" type="presOf" srcId="{A4AA81A2-3E61-4BAD-BEBC-56EECC2DC1DA}" destId="{4E63BBFB-C69D-4EF5-A902-D43BC655C2C2}" srcOrd="0" destOrd="0" presId="urn:microsoft.com/office/officeart/2005/8/layout/process1"/>
    <dgm:cxn modelId="{18763D8B-C37B-4E92-A748-887B2F5BD5B4}" srcId="{A4AA81A2-3E61-4BAD-BEBC-56EECC2DC1DA}" destId="{9EC19DCF-75D2-4ED6-AA6D-F809E977A4FF}" srcOrd="0" destOrd="0" parTransId="{81240D39-D100-4D6E-942F-A2CE1143B6D9}" sibTransId="{3765ECCB-083F-415C-9D77-B74E762A5876}"/>
    <dgm:cxn modelId="{616334A8-4559-4787-85EA-41236A78024D}" srcId="{A4AA81A2-3E61-4BAD-BEBC-56EECC2DC1DA}" destId="{726E1FF3-1F2C-4A1B-89ED-D5C347EF50D4}" srcOrd="3" destOrd="0" parTransId="{27DDFEBB-C0B3-44FA-96A4-10B356B8B0B4}" sibTransId="{D4C8996F-7D1A-46C0-B1BE-CC82F162D274}"/>
    <dgm:cxn modelId="{2A1DE8BA-C0A9-4887-9BFF-0A05061C9318}" type="presOf" srcId="{9E3FDF95-2FD0-4676-B5D4-8F88DDE55EEB}" destId="{152B7D61-79BC-4542-9484-D0AFA2E497B4}" srcOrd="0" destOrd="0" presId="urn:microsoft.com/office/officeart/2005/8/layout/process1"/>
    <dgm:cxn modelId="{2903610F-DEF6-4E4D-B37A-AEF9AA5B571A}" type="presParOf" srcId="{4E63BBFB-C69D-4EF5-A902-D43BC655C2C2}" destId="{EE92D7D2-1115-4B49-9D5E-B1D2A6AD8DA1}" srcOrd="0" destOrd="0" presId="urn:microsoft.com/office/officeart/2005/8/layout/process1"/>
    <dgm:cxn modelId="{8BE1E1F9-A15A-4533-958B-6343303CCE7E}" type="presParOf" srcId="{4E63BBFB-C69D-4EF5-A902-D43BC655C2C2}" destId="{A9505B59-92F0-4099-A1AE-CE74C40A8A95}" srcOrd="1" destOrd="0" presId="urn:microsoft.com/office/officeart/2005/8/layout/process1"/>
    <dgm:cxn modelId="{02803BC2-0107-4F6C-91E0-44EFDF4775C3}" type="presParOf" srcId="{A9505B59-92F0-4099-A1AE-CE74C40A8A95}" destId="{E92C8A53-9984-4430-A763-A288CD6FFE81}" srcOrd="0" destOrd="0" presId="urn:microsoft.com/office/officeart/2005/8/layout/process1"/>
    <dgm:cxn modelId="{DF5D7D7F-4C61-4295-AAC8-496B50B7AA03}" type="presParOf" srcId="{4E63BBFB-C69D-4EF5-A902-D43BC655C2C2}" destId="{5A79182D-8DA0-4A19-959C-7278AA49CFA5}" srcOrd="2" destOrd="0" presId="urn:microsoft.com/office/officeart/2005/8/layout/process1"/>
    <dgm:cxn modelId="{C721F9DA-E08A-4942-A395-D87992DD4628}" type="presParOf" srcId="{4E63BBFB-C69D-4EF5-A902-D43BC655C2C2}" destId="{E14333DF-228E-4ACE-BA86-24F819E77417}" srcOrd="3" destOrd="0" presId="urn:microsoft.com/office/officeart/2005/8/layout/process1"/>
    <dgm:cxn modelId="{64C1932F-2F9E-4E7C-8179-691207074287}" type="presParOf" srcId="{E14333DF-228E-4ACE-BA86-24F819E77417}" destId="{C5CFEA72-BF18-4D1C-877A-180FF3889051}" srcOrd="0" destOrd="0" presId="urn:microsoft.com/office/officeart/2005/8/layout/process1"/>
    <dgm:cxn modelId="{A4F57737-F217-444A-9151-E9B63CE27C18}" type="presParOf" srcId="{4E63BBFB-C69D-4EF5-A902-D43BC655C2C2}" destId="{152B7D61-79BC-4542-9484-D0AFA2E497B4}" srcOrd="4" destOrd="0" presId="urn:microsoft.com/office/officeart/2005/8/layout/process1"/>
    <dgm:cxn modelId="{F1FF2E4F-C55D-4AB5-A302-A029DDC3027F}" type="presParOf" srcId="{4E63BBFB-C69D-4EF5-A902-D43BC655C2C2}" destId="{9CA6E689-FA84-41E0-9288-D8704996926E}" srcOrd="5" destOrd="0" presId="urn:microsoft.com/office/officeart/2005/8/layout/process1"/>
    <dgm:cxn modelId="{FECFBEC7-68BF-4B2E-A0B0-B1C23BCD326D}" type="presParOf" srcId="{9CA6E689-FA84-41E0-9288-D8704996926E}" destId="{45A2EB4A-C616-43E7-9E81-DE6A47917A63}" srcOrd="0" destOrd="0" presId="urn:microsoft.com/office/officeart/2005/8/layout/process1"/>
    <dgm:cxn modelId="{1F69138A-D27F-41BE-991B-FD980FFDA009}" type="presParOf" srcId="{4E63BBFB-C69D-4EF5-A902-D43BC655C2C2}" destId="{EC61CB5B-5BCE-4F2B-953D-AEDA784EDEF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2D7D2-1115-4B49-9D5E-B1D2A6AD8DA1}">
      <dsp:nvSpPr>
        <dsp:cNvPr id="0" name=""/>
        <dsp:cNvSpPr/>
      </dsp:nvSpPr>
      <dsp:spPr>
        <a:xfrm>
          <a:off x="4732" y="0"/>
          <a:ext cx="2069106" cy="1105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Outils bureautiques</a:t>
          </a:r>
        </a:p>
      </dsp:txBody>
      <dsp:txXfrm>
        <a:off x="37102" y="32370"/>
        <a:ext cx="2004366" cy="1040453"/>
      </dsp:txXfrm>
    </dsp:sp>
    <dsp:sp modelId="{A9505B59-92F0-4099-A1AE-CE74C40A8A95}">
      <dsp:nvSpPr>
        <dsp:cNvPr id="0" name=""/>
        <dsp:cNvSpPr/>
      </dsp:nvSpPr>
      <dsp:spPr>
        <a:xfrm>
          <a:off x="2280749" y="296027"/>
          <a:ext cx="438650" cy="5131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/>
        </a:p>
      </dsp:txBody>
      <dsp:txXfrm>
        <a:off x="2280749" y="398655"/>
        <a:ext cx="307055" cy="307882"/>
      </dsp:txXfrm>
    </dsp:sp>
    <dsp:sp modelId="{5A79182D-8DA0-4A19-959C-7278AA49CFA5}">
      <dsp:nvSpPr>
        <dsp:cNvPr id="0" name=""/>
        <dsp:cNvSpPr/>
      </dsp:nvSpPr>
      <dsp:spPr>
        <a:xfrm>
          <a:off x="2901481" y="0"/>
          <a:ext cx="2069106" cy="1105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Connaissance des règles et normes</a:t>
          </a:r>
        </a:p>
      </dsp:txBody>
      <dsp:txXfrm>
        <a:off x="2933851" y="32370"/>
        <a:ext cx="2004366" cy="1040453"/>
      </dsp:txXfrm>
    </dsp:sp>
    <dsp:sp modelId="{E14333DF-228E-4ACE-BA86-24F819E77417}">
      <dsp:nvSpPr>
        <dsp:cNvPr id="0" name=""/>
        <dsp:cNvSpPr/>
      </dsp:nvSpPr>
      <dsp:spPr>
        <a:xfrm>
          <a:off x="5177498" y="296027"/>
          <a:ext cx="438650" cy="5131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/>
        </a:p>
      </dsp:txBody>
      <dsp:txXfrm>
        <a:off x="5177498" y="398655"/>
        <a:ext cx="307055" cy="307882"/>
      </dsp:txXfrm>
    </dsp:sp>
    <dsp:sp modelId="{152B7D61-79BC-4542-9484-D0AFA2E497B4}">
      <dsp:nvSpPr>
        <dsp:cNvPr id="0" name=""/>
        <dsp:cNvSpPr/>
      </dsp:nvSpPr>
      <dsp:spPr>
        <a:xfrm>
          <a:off x="5798230" y="0"/>
          <a:ext cx="2069106" cy="1105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Maîtrise </a:t>
          </a:r>
          <a:r>
            <a:rPr lang="fr-FR" sz="2000" b="1" kern="1200"/>
            <a:t>des fonctionnalités</a:t>
          </a:r>
          <a:endParaRPr lang="fr-FR" sz="2000" b="1" kern="1200" dirty="0"/>
        </a:p>
      </dsp:txBody>
      <dsp:txXfrm>
        <a:off x="5830600" y="32370"/>
        <a:ext cx="2004366" cy="1040453"/>
      </dsp:txXfrm>
    </dsp:sp>
    <dsp:sp modelId="{9CA6E689-FA84-41E0-9288-D8704996926E}">
      <dsp:nvSpPr>
        <dsp:cNvPr id="0" name=""/>
        <dsp:cNvSpPr/>
      </dsp:nvSpPr>
      <dsp:spPr>
        <a:xfrm>
          <a:off x="8074247" y="296027"/>
          <a:ext cx="438650" cy="51313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/>
        </a:p>
      </dsp:txBody>
      <dsp:txXfrm>
        <a:off x="8074247" y="398655"/>
        <a:ext cx="307055" cy="307882"/>
      </dsp:txXfrm>
    </dsp:sp>
    <dsp:sp modelId="{EC61CB5B-5BCE-4F2B-953D-AEDA784EDEFC}">
      <dsp:nvSpPr>
        <dsp:cNvPr id="0" name=""/>
        <dsp:cNvSpPr/>
      </dsp:nvSpPr>
      <dsp:spPr>
        <a:xfrm>
          <a:off x="8694979" y="0"/>
          <a:ext cx="2069106" cy="1105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/>
            <a:t>Documents professionnels</a:t>
          </a:r>
        </a:p>
      </dsp:txBody>
      <dsp:txXfrm>
        <a:off x="8727349" y="32370"/>
        <a:ext cx="2004366" cy="1040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0840" y="55791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637EFA1-A5B5-C1EB-07DD-5785F649B457}"/>
              </a:ext>
            </a:extLst>
          </p:cNvPr>
          <p:cNvSpPr txBox="1"/>
          <p:nvPr/>
        </p:nvSpPr>
        <p:spPr>
          <a:xfrm>
            <a:off x="515815" y="1214512"/>
            <a:ext cx="1096811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L’attaché de gestion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PME doit con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cevoir et mettre en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forme des documents, qui respectent les normes professionnelles et les normes internes. </a:t>
            </a:r>
          </a:p>
          <a:p>
            <a:pPr algn="just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supports seront diffusés auprès :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personnel, des partenaires ou des dirigeants ; </a:t>
            </a:r>
          </a:p>
          <a:p>
            <a:pPr marL="800100" lvl="1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clients, des fournisseurs, des administrations, etc.</a:t>
            </a:r>
          </a:p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exige </a:t>
            </a: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bonne connaissance des règles et des normes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vigueur ainsi qu’une </a:t>
            </a: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maîtrise des fonctionnalités professionnelles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applications bureautiques et </a:t>
            </a:r>
            <a:r>
              <a:rPr lang="fr-F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Word et PowerPoint.</a:t>
            </a:r>
          </a:p>
          <a:p>
            <a:endParaRPr lang="fr-FR" sz="2400" dirty="0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8C7C72CD-B59D-871A-41A3-7143DBB9E4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1684530"/>
              </p:ext>
            </p:extLst>
          </p:nvPr>
        </p:nvGraphicFramePr>
        <p:xfrm>
          <a:off x="649459" y="5290916"/>
          <a:ext cx="10768818" cy="1105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77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92D7D2-1115-4B49-9D5E-B1D2A6AD8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9">
                                            <p:graphicEl>
                                              <a:dgm id="{EE92D7D2-1115-4B49-9D5E-B1D2A6AD8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505B59-92F0-4099-A1AE-CE74C40A8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dgm id="{A9505B59-92F0-4099-A1AE-CE74C40A8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A79182D-8DA0-4A19-959C-7278AA49C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9">
                                            <p:graphicEl>
                                              <a:dgm id="{5A79182D-8DA0-4A19-959C-7278AA49CF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14333DF-228E-4ACE-BA86-24F819E77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9">
                                            <p:graphicEl>
                                              <a:dgm id="{E14333DF-228E-4ACE-BA86-24F819E77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52B7D61-79BC-4542-9484-D0AFA2E49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152B7D61-79BC-4542-9484-D0AFA2E497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CA6E689-FA84-41E0-9288-D870499692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9">
                                            <p:graphicEl>
                                              <a:dgm id="{9CA6E689-FA84-41E0-9288-D870499692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C61CB5B-5BCE-4F2B-953D-AEDA784ED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EC61CB5B-5BCE-4F2B-953D-AEDA784EDE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9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260</TotalTime>
  <Words>104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Ion</vt:lpstr>
      <vt:lpstr>Chap. 1 – Mise à niveau bureautique : Word,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26</cp:revision>
  <dcterms:created xsi:type="dcterms:W3CDTF">2014-01-16T23:14:09Z</dcterms:created>
  <dcterms:modified xsi:type="dcterms:W3CDTF">2025-01-27T08:26:14Z</dcterms:modified>
</cp:coreProperties>
</file>