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9" r:id="rId2"/>
    <p:sldId id="260" r:id="rId3"/>
    <p:sldId id="256" r:id="rId4"/>
    <p:sldId id="261"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51"/>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5969D7-1F4E-4413-B95D-2670CB457D91}" type="doc">
      <dgm:prSet loTypeId="urn:microsoft.com/office/officeart/2008/layout/HorizontalMultiLevelHierarchy" loCatId="hierarchy" qsTypeId="urn:microsoft.com/office/officeart/2005/8/quickstyle/simple3" qsCatId="simple" csTypeId="urn:microsoft.com/office/officeart/2005/8/colors/accent1_2" csCatId="accent1" phldr="1"/>
      <dgm:spPr/>
      <dgm:t>
        <a:bodyPr/>
        <a:lstStyle/>
        <a:p>
          <a:endParaRPr lang="fr-FR"/>
        </a:p>
      </dgm:t>
    </dgm:pt>
    <dgm:pt modelId="{3E24C458-4CEB-4037-AD58-101E76623213}">
      <dgm:prSet custT="1"/>
      <dgm:spPr/>
      <dgm:t>
        <a:bodyPr/>
        <a:lstStyle/>
        <a:p>
          <a:r>
            <a:rPr lang="fr-FR" sz="2000" b="1">
              <a:latin typeface="Arial Narrow" panose="020B0606020202030204" pitchFamily="34" charset="0"/>
            </a:rPr>
            <a:t>Justifiées</a:t>
          </a:r>
        </a:p>
      </dgm:t>
    </dgm:pt>
    <dgm:pt modelId="{34B2693F-0D9F-44BB-BF2B-F014B9AD0C2F}" type="parTrans" cxnId="{027C02D1-FD90-4F69-93C8-CF0F91BD550F}">
      <dgm:prSet custT="1"/>
      <dgm:spPr/>
      <dgm:t>
        <a:bodyPr/>
        <a:lstStyle/>
        <a:p>
          <a:endParaRPr lang="fr-FR" sz="2000" b="1">
            <a:latin typeface="Arial Narrow" panose="020B0606020202030204" pitchFamily="34" charset="0"/>
          </a:endParaRPr>
        </a:p>
      </dgm:t>
    </dgm:pt>
    <dgm:pt modelId="{978C0CC1-7399-4B55-A7F2-9A77F75C9786}" type="sibTrans" cxnId="{027C02D1-FD90-4F69-93C8-CF0F91BD550F}">
      <dgm:prSet/>
      <dgm:spPr/>
      <dgm:t>
        <a:bodyPr/>
        <a:lstStyle/>
        <a:p>
          <a:endParaRPr lang="fr-FR" sz="2000" b="1">
            <a:latin typeface="Arial Narrow" panose="020B0606020202030204" pitchFamily="34" charset="0"/>
          </a:endParaRPr>
        </a:p>
      </dgm:t>
    </dgm:pt>
    <dgm:pt modelId="{C4E84E09-51B7-45BE-8305-F4A91E21162E}">
      <dgm:prSet phldrT="[Texte]" custT="1"/>
      <dgm:spPr/>
      <dgm:t>
        <a:bodyPr/>
        <a:lstStyle/>
        <a:p>
          <a:r>
            <a:rPr lang="fr-FR" sz="2800" b="1">
              <a:latin typeface="Arial Narrow" panose="020B0606020202030204" pitchFamily="34" charset="0"/>
            </a:rPr>
            <a:t>Absences</a:t>
          </a:r>
        </a:p>
      </dgm:t>
    </dgm:pt>
    <dgm:pt modelId="{DE96E995-59C1-44FA-8A6C-73CE1FF6972F}" type="sibTrans" cxnId="{00275A93-8C2C-443D-9612-E45007048DAC}">
      <dgm:prSet/>
      <dgm:spPr/>
      <dgm:t>
        <a:bodyPr/>
        <a:lstStyle/>
        <a:p>
          <a:endParaRPr lang="fr-FR" sz="2000" b="1">
            <a:latin typeface="Arial Narrow" panose="020B0606020202030204" pitchFamily="34" charset="0"/>
          </a:endParaRPr>
        </a:p>
      </dgm:t>
    </dgm:pt>
    <dgm:pt modelId="{7C7286A3-930D-488C-817F-0B0E5FB6C27E}" type="parTrans" cxnId="{00275A93-8C2C-443D-9612-E45007048DAC}">
      <dgm:prSet/>
      <dgm:spPr/>
      <dgm:t>
        <a:bodyPr/>
        <a:lstStyle/>
        <a:p>
          <a:endParaRPr lang="fr-FR" sz="2000" b="1">
            <a:latin typeface="Arial Narrow" panose="020B0606020202030204" pitchFamily="34" charset="0"/>
          </a:endParaRPr>
        </a:p>
      </dgm:t>
    </dgm:pt>
    <dgm:pt modelId="{B2E00A61-4E2F-4E38-A979-9D1DC52E63E2}">
      <dgm:prSet phldrT="[Texte]" custT="1"/>
      <dgm:spPr/>
      <dgm:t>
        <a:bodyPr/>
        <a:lstStyle/>
        <a:p>
          <a:r>
            <a:rPr lang="fr-FR" sz="2000" b="1">
              <a:latin typeface="Arial Narrow" panose="020B0606020202030204" pitchFamily="34" charset="0"/>
            </a:rPr>
            <a:t>Non prévisibles</a:t>
          </a:r>
        </a:p>
      </dgm:t>
    </dgm:pt>
    <dgm:pt modelId="{BC923B7F-F65F-4E6C-A48C-FD1122797BD3}" type="parTrans" cxnId="{9FACCB14-CED6-4460-924A-F185D94A6436}">
      <dgm:prSet custT="1"/>
      <dgm:spPr/>
      <dgm:t>
        <a:bodyPr/>
        <a:lstStyle/>
        <a:p>
          <a:endParaRPr lang="fr-FR" sz="2000" b="1">
            <a:latin typeface="Arial Narrow" panose="020B0606020202030204" pitchFamily="34" charset="0"/>
          </a:endParaRPr>
        </a:p>
      </dgm:t>
    </dgm:pt>
    <dgm:pt modelId="{843A3C85-7F22-485A-8028-053B67C7DF42}" type="sibTrans" cxnId="{9FACCB14-CED6-4460-924A-F185D94A6436}">
      <dgm:prSet/>
      <dgm:spPr/>
      <dgm:t>
        <a:bodyPr/>
        <a:lstStyle/>
        <a:p>
          <a:endParaRPr lang="fr-FR" sz="2000" b="1">
            <a:latin typeface="Arial Narrow" panose="020B0606020202030204" pitchFamily="34" charset="0"/>
          </a:endParaRPr>
        </a:p>
      </dgm:t>
    </dgm:pt>
    <dgm:pt modelId="{C6814F24-5CA8-4BAC-B8A5-FF8C460DB2BD}">
      <dgm:prSet custT="1"/>
      <dgm:spPr/>
      <dgm:t>
        <a:bodyPr/>
        <a:lstStyle/>
        <a:p>
          <a:r>
            <a:rPr lang="fr-FR" sz="2000" b="1">
              <a:latin typeface="Arial Narrow" panose="020B0606020202030204" pitchFamily="34" charset="0"/>
            </a:rPr>
            <a:t>Prévisibles</a:t>
          </a:r>
        </a:p>
      </dgm:t>
    </dgm:pt>
    <dgm:pt modelId="{CBFE5F0F-85F7-48F9-AF19-A25C3B1A8297}" type="parTrans" cxnId="{403FE7AE-2A30-422E-942C-2BAF0A2A586A}">
      <dgm:prSet custT="1"/>
      <dgm:spPr/>
      <dgm:t>
        <a:bodyPr/>
        <a:lstStyle/>
        <a:p>
          <a:endParaRPr lang="fr-FR" sz="2000" b="1">
            <a:latin typeface="Arial Narrow" panose="020B0606020202030204" pitchFamily="34" charset="0"/>
          </a:endParaRPr>
        </a:p>
      </dgm:t>
    </dgm:pt>
    <dgm:pt modelId="{BCE62A1D-1E36-4B4C-A84D-EC607FC5A89A}" type="sibTrans" cxnId="{403FE7AE-2A30-422E-942C-2BAF0A2A586A}">
      <dgm:prSet/>
      <dgm:spPr/>
      <dgm:t>
        <a:bodyPr/>
        <a:lstStyle/>
        <a:p>
          <a:endParaRPr lang="fr-FR" sz="2000" b="1">
            <a:latin typeface="Arial Narrow" panose="020B0606020202030204" pitchFamily="34" charset="0"/>
          </a:endParaRPr>
        </a:p>
      </dgm:t>
    </dgm:pt>
    <dgm:pt modelId="{84CD36EF-3FBC-4796-8EC7-E03CEF541CA0}">
      <dgm:prSet phldrT="[Texte]" custT="1"/>
      <dgm:spPr/>
      <dgm:t>
        <a:bodyPr/>
        <a:lstStyle/>
        <a:p>
          <a:r>
            <a:rPr lang="fr-FR" sz="2000" b="1">
              <a:latin typeface="Arial Narrow" panose="020B0606020202030204" pitchFamily="34" charset="0"/>
            </a:rPr>
            <a:t>Congès payés</a:t>
          </a:r>
        </a:p>
      </dgm:t>
    </dgm:pt>
    <dgm:pt modelId="{822FC795-A4C7-43F9-825B-22AC391C1AFD}" type="parTrans" cxnId="{35125AB3-8A5A-4888-95D8-663D2869783F}">
      <dgm:prSet custT="1"/>
      <dgm:spPr/>
      <dgm:t>
        <a:bodyPr/>
        <a:lstStyle/>
        <a:p>
          <a:endParaRPr lang="fr-FR" sz="2000" b="1">
            <a:latin typeface="Arial Narrow" panose="020B0606020202030204" pitchFamily="34" charset="0"/>
          </a:endParaRPr>
        </a:p>
      </dgm:t>
    </dgm:pt>
    <dgm:pt modelId="{1F59F9DC-174D-47B2-A216-85E53456FA48}" type="sibTrans" cxnId="{35125AB3-8A5A-4888-95D8-663D2869783F}">
      <dgm:prSet/>
      <dgm:spPr/>
      <dgm:t>
        <a:bodyPr/>
        <a:lstStyle/>
        <a:p>
          <a:endParaRPr lang="fr-FR" sz="2000" b="1">
            <a:latin typeface="Arial Narrow" panose="020B0606020202030204" pitchFamily="34" charset="0"/>
          </a:endParaRPr>
        </a:p>
      </dgm:t>
    </dgm:pt>
    <dgm:pt modelId="{2F4DBCC0-B4B5-4FF5-A5CC-89D7650D8186}">
      <dgm:prSet phldrT="[Texte]" custT="1"/>
      <dgm:spPr/>
      <dgm:t>
        <a:bodyPr/>
        <a:lstStyle/>
        <a:p>
          <a:r>
            <a:rPr lang="fr-FR" sz="2000" b="1">
              <a:latin typeface="Arial Narrow" panose="020B0606020202030204" pitchFamily="34" charset="0"/>
            </a:rPr>
            <a:t>RTT</a:t>
          </a:r>
        </a:p>
      </dgm:t>
    </dgm:pt>
    <dgm:pt modelId="{EDB11977-C836-47B1-B57D-6EEF39175D5F}" type="parTrans" cxnId="{F310038E-5975-4B1A-9562-B399DED436C3}">
      <dgm:prSet custT="1"/>
      <dgm:spPr/>
      <dgm:t>
        <a:bodyPr/>
        <a:lstStyle/>
        <a:p>
          <a:endParaRPr lang="fr-FR" sz="2000" b="1">
            <a:latin typeface="Arial Narrow" panose="020B0606020202030204" pitchFamily="34" charset="0"/>
          </a:endParaRPr>
        </a:p>
      </dgm:t>
    </dgm:pt>
    <dgm:pt modelId="{C2EDAF0C-03BC-466C-8C79-B78A10891C51}" type="sibTrans" cxnId="{F310038E-5975-4B1A-9562-B399DED436C3}">
      <dgm:prSet/>
      <dgm:spPr/>
      <dgm:t>
        <a:bodyPr/>
        <a:lstStyle/>
        <a:p>
          <a:endParaRPr lang="fr-FR" sz="2000" b="1">
            <a:latin typeface="Arial Narrow" panose="020B0606020202030204" pitchFamily="34" charset="0"/>
          </a:endParaRPr>
        </a:p>
      </dgm:t>
    </dgm:pt>
    <dgm:pt modelId="{DC0B4113-FCC0-4F2E-A0B0-B3613DDCC1B9}">
      <dgm:prSet custT="1"/>
      <dgm:spPr/>
      <dgm:t>
        <a:bodyPr/>
        <a:lstStyle/>
        <a:p>
          <a:r>
            <a:rPr lang="fr-FR" sz="2000" b="1" dirty="0">
              <a:latin typeface="Arial Narrow" panose="020B0606020202030204" pitchFamily="34" charset="0"/>
            </a:rPr>
            <a:t>justifiées</a:t>
          </a:r>
        </a:p>
      </dgm:t>
    </dgm:pt>
    <dgm:pt modelId="{45374A76-6C2A-4A92-8847-55B35D216CA4}" type="parTrans" cxnId="{BE40758F-5457-4638-B85E-72475F1819AF}">
      <dgm:prSet custT="1"/>
      <dgm:spPr/>
      <dgm:t>
        <a:bodyPr/>
        <a:lstStyle/>
        <a:p>
          <a:endParaRPr lang="fr-FR" sz="2000" b="1">
            <a:latin typeface="Arial Narrow" panose="020B0606020202030204" pitchFamily="34" charset="0"/>
          </a:endParaRPr>
        </a:p>
      </dgm:t>
    </dgm:pt>
    <dgm:pt modelId="{77603FD2-4C51-4983-9B73-1F030F4CC713}" type="sibTrans" cxnId="{BE40758F-5457-4638-B85E-72475F1819AF}">
      <dgm:prSet/>
      <dgm:spPr/>
      <dgm:t>
        <a:bodyPr/>
        <a:lstStyle/>
        <a:p>
          <a:endParaRPr lang="fr-FR" sz="2000" b="1">
            <a:latin typeface="Arial Narrow" panose="020B0606020202030204" pitchFamily="34" charset="0"/>
          </a:endParaRPr>
        </a:p>
      </dgm:t>
    </dgm:pt>
    <dgm:pt modelId="{531AEBB6-CDEF-42CE-A25A-F0C26EB1C084}">
      <dgm:prSet phldrT="[Texte]" custT="1"/>
      <dgm:spPr/>
      <dgm:t>
        <a:bodyPr/>
        <a:lstStyle/>
        <a:p>
          <a:r>
            <a:rPr lang="fr-FR" sz="2000" b="1" dirty="0">
              <a:latin typeface="Arial Narrow" panose="020B0606020202030204" pitchFamily="34" charset="0"/>
            </a:rPr>
            <a:t>Congés formation</a:t>
          </a:r>
        </a:p>
      </dgm:t>
    </dgm:pt>
    <dgm:pt modelId="{ABED878E-7C19-4335-B410-89614110BE9F}" type="parTrans" cxnId="{410C6218-0193-4BFD-8B28-A466506CCD7B}">
      <dgm:prSet custT="1"/>
      <dgm:spPr/>
      <dgm:t>
        <a:bodyPr/>
        <a:lstStyle/>
        <a:p>
          <a:endParaRPr lang="fr-FR" sz="2000" b="1">
            <a:latin typeface="Arial Narrow" panose="020B0606020202030204" pitchFamily="34" charset="0"/>
          </a:endParaRPr>
        </a:p>
      </dgm:t>
    </dgm:pt>
    <dgm:pt modelId="{516873F4-10E4-4514-AFBA-D121FADEF293}" type="sibTrans" cxnId="{410C6218-0193-4BFD-8B28-A466506CCD7B}">
      <dgm:prSet/>
      <dgm:spPr/>
      <dgm:t>
        <a:bodyPr/>
        <a:lstStyle/>
        <a:p>
          <a:endParaRPr lang="fr-FR" sz="2000" b="1">
            <a:latin typeface="Arial Narrow" panose="020B0606020202030204" pitchFamily="34" charset="0"/>
          </a:endParaRPr>
        </a:p>
      </dgm:t>
    </dgm:pt>
    <dgm:pt modelId="{0F436D5F-3D2A-4397-A305-06910196C391}">
      <dgm:prSet phldrT="[Texte]" custT="1"/>
      <dgm:spPr>
        <a:solidFill>
          <a:srgbClr val="FFC000"/>
        </a:solidFill>
      </dgm:spPr>
      <dgm:t>
        <a:bodyPr/>
        <a:lstStyle/>
        <a:p>
          <a:r>
            <a:rPr lang="fr-FR" sz="2000" b="1" dirty="0">
              <a:latin typeface="Arial Narrow" panose="020B0606020202030204" pitchFamily="34" charset="0"/>
            </a:rPr>
            <a:t>Congé sans solde autorisé</a:t>
          </a:r>
        </a:p>
      </dgm:t>
    </dgm:pt>
    <dgm:pt modelId="{FBAD6056-718A-454E-AC78-82EADCDC18C2}" type="parTrans" cxnId="{DCBD35D5-6D38-4333-BCBE-28878EE2FB44}">
      <dgm:prSet custT="1"/>
      <dgm:spPr/>
      <dgm:t>
        <a:bodyPr/>
        <a:lstStyle/>
        <a:p>
          <a:endParaRPr lang="fr-FR" sz="2000" b="1">
            <a:latin typeface="Arial Narrow" panose="020B0606020202030204" pitchFamily="34" charset="0"/>
          </a:endParaRPr>
        </a:p>
      </dgm:t>
    </dgm:pt>
    <dgm:pt modelId="{8DF581C8-7B4C-41F8-A6F8-492B49AB5094}" type="sibTrans" cxnId="{DCBD35D5-6D38-4333-BCBE-28878EE2FB44}">
      <dgm:prSet/>
      <dgm:spPr/>
      <dgm:t>
        <a:bodyPr/>
        <a:lstStyle/>
        <a:p>
          <a:endParaRPr lang="fr-FR" sz="2000" b="1">
            <a:latin typeface="Arial Narrow" panose="020B0606020202030204" pitchFamily="34" charset="0"/>
          </a:endParaRPr>
        </a:p>
      </dgm:t>
    </dgm:pt>
    <dgm:pt modelId="{7FF24697-6B4D-4054-B260-488954A0C5B5}">
      <dgm:prSet custT="1"/>
      <dgm:spPr/>
      <dgm:t>
        <a:bodyPr/>
        <a:lstStyle/>
        <a:p>
          <a:r>
            <a:rPr lang="fr-FR" sz="2000" b="1">
              <a:latin typeface="Arial Narrow" panose="020B0606020202030204" pitchFamily="34" charset="0"/>
            </a:rPr>
            <a:t>Arrêt maladie</a:t>
          </a:r>
        </a:p>
      </dgm:t>
    </dgm:pt>
    <dgm:pt modelId="{427AA3E5-41D9-4066-B396-AECD4058210D}" type="parTrans" cxnId="{E430B3AD-3372-49AE-89CC-3DD0C6A31D4C}">
      <dgm:prSet custT="1"/>
      <dgm:spPr/>
      <dgm:t>
        <a:bodyPr/>
        <a:lstStyle/>
        <a:p>
          <a:endParaRPr lang="fr-FR" sz="2000" b="1">
            <a:latin typeface="Arial Narrow" panose="020B0606020202030204" pitchFamily="34" charset="0"/>
          </a:endParaRPr>
        </a:p>
      </dgm:t>
    </dgm:pt>
    <dgm:pt modelId="{8E161FDC-1B06-4D51-B23A-29BF31E7C9FA}" type="sibTrans" cxnId="{E430B3AD-3372-49AE-89CC-3DD0C6A31D4C}">
      <dgm:prSet/>
      <dgm:spPr/>
      <dgm:t>
        <a:bodyPr/>
        <a:lstStyle/>
        <a:p>
          <a:endParaRPr lang="fr-FR" sz="2000" b="1">
            <a:latin typeface="Arial Narrow" panose="020B0606020202030204" pitchFamily="34" charset="0"/>
          </a:endParaRPr>
        </a:p>
      </dgm:t>
    </dgm:pt>
    <dgm:pt modelId="{946ABABE-B204-4042-8B0A-4EF05DACEB0B}">
      <dgm:prSet custT="1"/>
      <dgm:spPr>
        <a:solidFill>
          <a:srgbClr val="FFC000"/>
        </a:solidFill>
      </dgm:spPr>
      <dgm:t>
        <a:bodyPr/>
        <a:lstStyle/>
        <a:p>
          <a:r>
            <a:rPr lang="fr-FR" sz="2000" b="1" dirty="0">
              <a:latin typeface="Arial Narrow" panose="020B0606020202030204" pitchFamily="34" charset="0"/>
            </a:rPr>
            <a:t>Non justifiées</a:t>
          </a:r>
        </a:p>
      </dgm:t>
    </dgm:pt>
    <dgm:pt modelId="{82B5B426-7F2A-4818-A500-BBC735D383A0}" type="parTrans" cxnId="{FA2F2FEE-E385-4E33-865F-95CFBC1DD1CE}">
      <dgm:prSet custT="1"/>
      <dgm:spPr/>
      <dgm:t>
        <a:bodyPr/>
        <a:lstStyle/>
        <a:p>
          <a:endParaRPr lang="fr-FR" sz="2000" b="1">
            <a:latin typeface="Arial Narrow" panose="020B0606020202030204" pitchFamily="34" charset="0"/>
          </a:endParaRPr>
        </a:p>
      </dgm:t>
    </dgm:pt>
    <dgm:pt modelId="{648C5314-136A-4988-8466-DAECAB59C367}" type="sibTrans" cxnId="{FA2F2FEE-E385-4E33-865F-95CFBC1DD1CE}">
      <dgm:prSet/>
      <dgm:spPr/>
      <dgm:t>
        <a:bodyPr/>
        <a:lstStyle/>
        <a:p>
          <a:endParaRPr lang="fr-FR" sz="2000" b="1">
            <a:latin typeface="Arial Narrow" panose="020B0606020202030204" pitchFamily="34" charset="0"/>
          </a:endParaRPr>
        </a:p>
      </dgm:t>
    </dgm:pt>
    <dgm:pt modelId="{FD4ED140-1C97-47A5-ACD4-97CB0B5DE18B}">
      <dgm:prSet custT="1"/>
      <dgm:spPr>
        <a:solidFill>
          <a:srgbClr val="FFC000"/>
        </a:solidFill>
      </dgm:spPr>
      <dgm:t>
        <a:bodyPr/>
        <a:lstStyle/>
        <a:p>
          <a:r>
            <a:rPr lang="fr-FR" sz="2000" b="1">
              <a:latin typeface="Arial Narrow" panose="020B0606020202030204" pitchFamily="34" charset="0"/>
            </a:rPr>
            <a:t>Absence sans justification</a:t>
          </a:r>
        </a:p>
      </dgm:t>
    </dgm:pt>
    <dgm:pt modelId="{70D23DA9-EB1F-4864-BCA5-945F98A29176}" type="parTrans" cxnId="{2BE04DC0-E264-4934-A5F0-267A28543101}">
      <dgm:prSet custT="1"/>
      <dgm:spPr/>
      <dgm:t>
        <a:bodyPr/>
        <a:lstStyle/>
        <a:p>
          <a:endParaRPr lang="fr-FR" sz="2000" b="1">
            <a:latin typeface="Arial Narrow" panose="020B0606020202030204" pitchFamily="34" charset="0"/>
          </a:endParaRPr>
        </a:p>
      </dgm:t>
    </dgm:pt>
    <dgm:pt modelId="{0581941A-FBBA-440E-A140-38CD17B558B9}" type="sibTrans" cxnId="{2BE04DC0-E264-4934-A5F0-267A28543101}">
      <dgm:prSet/>
      <dgm:spPr/>
      <dgm:t>
        <a:bodyPr/>
        <a:lstStyle/>
        <a:p>
          <a:endParaRPr lang="fr-FR" sz="2000" b="1">
            <a:latin typeface="Arial Narrow" panose="020B0606020202030204" pitchFamily="34" charset="0"/>
          </a:endParaRPr>
        </a:p>
      </dgm:t>
    </dgm:pt>
    <dgm:pt modelId="{60274CA1-55FB-4956-B765-0E5CD6C6FCD5}">
      <dgm:prSet phldrT="[Texte]" custT="1"/>
      <dgm:spPr/>
      <dgm:t>
        <a:bodyPr/>
        <a:lstStyle/>
        <a:p>
          <a:r>
            <a:rPr lang="fr-FR" sz="2000" b="1" dirty="0">
              <a:latin typeface="Arial Narrow" panose="020B0606020202030204" pitchFamily="34" charset="0"/>
            </a:rPr>
            <a:t>Rémunérées</a:t>
          </a:r>
        </a:p>
      </dgm:t>
    </dgm:pt>
    <dgm:pt modelId="{525D6714-1A51-4153-B211-0925B76C7E2E}" type="parTrans" cxnId="{1950E143-99E2-4562-B8C9-2FB4B781E6E2}">
      <dgm:prSet custT="1"/>
      <dgm:spPr/>
      <dgm:t>
        <a:bodyPr/>
        <a:lstStyle/>
        <a:p>
          <a:endParaRPr lang="fr-FR" sz="2000" b="1">
            <a:latin typeface="Arial Narrow" panose="020B0606020202030204" pitchFamily="34" charset="0"/>
          </a:endParaRPr>
        </a:p>
      </dgm:t>
    </dgm:pt>
    <dgm:pt modelId="{27817584-6591-4CE6-941D-E6D35000C724}" type="sibTrans" cxnId="{1950E143-99E2-4562-B8C9-2FB4B781E6E2}">
      <dgm:prSet/>
      <dgm:spPr/>
      <dgm:t>
        <a:bodyPr/>
        <a:lstStyle/>
        <a:p>
          <a:endParaRPr lang="fr-FR" sz="2000" b="1">
            <a:latin typeface="Arial Narrow" panose="020B0606020202030204" pitchFamily="34" charset="0"/>
          </a:endParaRPr>
        </a:p>
      </dgm:t>
    </dgm:pt>
    <dgm:pt modelId="{CD8B12C3-B7B4-4601-8CED-5E30DB0BAF81}">
      <dgm:prSet phldrT="[Texte]" custT="1"/>
      <dgm:spPr/>
      <dgm:t>
        <a:bodyPr/>
        <a:lstStyle/>
        <a:p>
          <a:r>
            <a:rPr lang="fr-FR" sz="2000" b="1">
              <a:latin typeface="Arial Narrow" panose="020B0606020202030204" pitchFamily="34" charset="0"/>
            </a:rPr>
            <a:t>Rémunérées</a:t>
          </a:r>
          <a:endParaRPr lang="fr-FR" sz="2000" b="1" dirty="0">
            <a:latin typeface="Arial Narrow" panose="020B0606020202030204" pitchFamily="34" charset="0"/>
          </a:endParaRPr>
        </a:p>
      </dgm:t>
    </dgm:pt>
    <dgm:pt modelId="{989B121B-E1C0-4D57-8582-A449662B328C}" type="parTrans" cxnId="{4A425BD6-407C-4354-BC5F-6C8551AF5D13}">
      <dgm:prSet custT="1"/>
      <dgm:spPr/>
      <dgm:t>
        <a:bodyPr/>
        <a:lstStyle/>
        <a:p>
          <a:endParaRPr lang="fr-FR" sz="2000" b="1">
            <a:latin typeface="Arial Narrow" panose="020B0606020202030204" pitchFamily="34" charset="0"/>
          </a:endParaRPr>
        </a:p>
      </dgm:t>
    </dgm:pt>
    <dgm:pt modelId="{8BBBE2ED-3519-44F8-A9D6-FC5C6BBA3326}" type="sibTrans" cxnId="{4A425BD6-407C-4354-BC5F-6C8551AF5D13}">
      <dgm:prSet/>
      <dgm:spPr/>
      <dgm:t>
        <a:bodyPr/>
        <a:lstStyle/>
        <a:p>
          <a:endParaRPr lang="fr-FR" sz="2000" b="1">
            <a:latin typeface="Arial Narrow" panose="020B0606020202030204" pitchFamily="34" charset="0"/>
          </a:endParaRPr>
        </a:p>
      </dgm:t>
    </dgm:pt>
    <dgm:pt modelId="{9DA44BFC-0B2E-4806-9C86-93BD4CDC4979}">
      <dgm:prSet phldrT="[Texte]" custT="1"/>
      <dgm:spPr/>
      <dgm:t>
        <a:bodyPr/>
        <a:lstStyle/>
        <a:p>
          <a:r>
            <a:rPr lang="fr-FR" sz="2000" b="1" dirty="0">
              <a:latin typeface="Arial Narrow" panose="020B0606020202030204" pitchFamily="34" charset="0"/>
            </a:rPr>
            <a:t>Rémunérées</a:t>
          </a:r>
        </a:p>
      </dgm:t>
    </dgm:pt>
    <dgm:pt modelId="{10B8290E-C056-4E18-AEA3-816A573BC680}" type="parTrans" cxnId="{75CC8864-91F6-44E5-A2C6-7CF3DD6A472C}">
      <dgm:prSet custT="1"/>
      <dgm:spPr/>
      <dgm:t>
        <a:bodyPr/>
        <a:lstStyle/>
        <a:p>
          <a:endParaRPr lang="fr-FR" sz="2000" b="1">
            <a:latin typeface="Arial Narrow" panose="020B0606020202030204" pitchFamily="34" charset="0"/>
          </a:endParaRPr>
        </a:p>
      </dgm:t>
    </dgm:pt>
    <dgm:pt modelId="{312E70D8-6759-4632-B82A-08589A7AFDA0}" type="sibTrans" cxnId="{75CC8864-91F6-44E5-A2C6-7CF3DD6A472C}">
      <dgm:prSet/>
      <dgm:spPr/>
      <dgm:t>
        <a:bodyPr/>
        <a:lstStyle/>
        <a:p>
          <a:endParaRPr lang="fr-FR" sz="2000" b="1">
            <a:latin typeface="Arial Narrow" panose="020B0606020202030204" pitchFamily="34" charset="0"/>
          </a:endParaRPr>
        </a:p>
      </dgm:t>
    </dgm:pt>
    <dgm:pt modelId="{22B331E5-F082-4867-B734-15F36A3C0B78}">
      <dgm:prSet phldrT="[Texte]" custT="1"/>
      <dgm:spPr>
        <a:solidFill>
          <a:srgbClr val="FFC000"/>
        </a:solidFill>
      </dgm:spPr>
      <dgm:t>
        <a:bodyPr/>
        <a:lstStyle/>
        <a:p>
          <a:r>
            <a:rPr lang="fr-FR" sz="2000" b="1" dirty="0">
              <a:latin typeface="Arial Narrow" panose="020B0606020202030204" pitchFamily="34" charset="0"/>
            </a:rPr>
            <a:t>Non rémunérées</a:t>
          </a:r>
        </a:p>
      </dgm:t>
    </dgm:pt>
    <dgm:pt modelId="{D2F40748-1E3D-4BD8-A640-BF6A6784BF32}" type="parTrans" cxnId="{7D8787F6-D755-4523-83B0-FE91B94C2FF3}">
      <dgm:prSet custT="1"/>
      <dgm:spPr/>
      <dgm:t>
        <a:bodyPr/>
        <a:lstStyle/>
        <a:p>
          <a:endParaRPr lang="fr-FR" sz="2000" b="1">
            <a:latin typeface="Arial Narrow" panose="020B0606020202030204" pitchFamily="34" charset="0"/>
          </a:endParaRPr>
        </a:p>
      </dgm:t>
    </dgm:pt>
    <dgm:pt modelId="{959CDC4B-1B29-4FC5-8EE5-BF31A010494C}" type="sibTrans" cxnId="{7D8787F6-D755-4523-83B0-FE91B94C2FF3}">
      <dgm:prSet/>
      <dgm:spPr/>
      <dgm:t>
        <a:bodyPr/>
        <a:lstStyle/>
        <a:p>
          <a:endParaRPr lang="fr-FR" sz="2000" b="1">
            <a:latin typeface="Arial Narrow" panose="020B0606020202030204" pitchFamily="34" charset="0"/>
          </a:endParaRPr>
        </a:p>
      </dgm:t>
    </dgm:pt>
    <dgm:pt modelId="{7B1E8CBC-B21F-4E83-84A9-2C0FE3BF61D9}">
      <dgm:prSet custT="1"/>
      <dgm:spPr/>
      <dgm:t>
        <a:bodyPr/>
        <a:lstStyle/>
        <a:p>
          <a:r>
            <a:rPr lang="fr-FR" sz="2000" b="1" dirty="0">
              <a:latin typeface="Arial Narrow" panose="020B0606020202030204" pitchFamily="34" charset="0"/>
            </a:rPr>
            <a:t>Rémunérées sous condition</a:t>
          </a:r>
        </a:p>
      </dgm:t>
    </dgm:pt>
    <dgm:pt modelId="{5DD00BFC-4964-4DDE-ABDC-DD446BC06E03}" type="parTrans" cxnId="{5C776E90-D25F-4EB1-A3C4-F31B12CB0B12}">
      <dgm:prSet custT="1"/>
      <dgm:spPr/>
      <dgm:t>
        <a:bodyPr/>
        <a:lstStyle/>
        <a:p>
          <a:endParaRPr lang="fr-FR" sz="2000" b="1">
            <a:latin typeface="Arial Narrow" panose="020B0606020202030204" pitchFamily="34" charset="0"/>
          </a:endParaRPr>
        </a:p>
      </dgm:t>
    </dgm:pt>
    <dgm:pt modelId="{A05C30D9-AF94-45C4-863D-154AAC088798}" type="sibTrans" cxnId="{5C776E90-D25F-4EB1-A3C4-F31B12CB0B12}">
      <dgm:prSet/>
      <dgm:spPr/>
      <dgm:t>
        <a:bodyPr/>
        <a:lstStyle/>
        <a:p>
          <a:endParaRPr lang="fr-FR" sz="2000" b="1">
            <a:latin typeface="Arial Narrow" panose="020B0606020202030204" pitchFamily="34" charset="0"/>
          </a:endParaRPr>
        </a:p>
      </dgm:t>
    </dgm:pt>
    <dgm:pt modelId="{AEF63B03-54BD-4401-B564-7B367E104F8B}">
      <dgm:prSet custT="1"/>
      <dgm:spPr/>
      <dgm:t>
        <a:bodyPr/>
        <a:lstStyle/>
        <a:p>
          <a:r>
            <a:rPr lang="fr-FR" sz="2000" b="1">
              <a:latin typeface="Arial Narrow" panose="020B0606020202030204" pitchFamily="34" charset="0"/>
            </a:rPr>
            <a:t>Maladie professionnelle</a:t>
          </a:r>
        </a:p>
      </dgm:t>
    </dgm:pt>
    <dgm:pt modelId="{68086D08-580F-430D-9C81-C407BE9FD121}" type="parTrans" cxnId="{5DB88A4B-BD01-4B41-A773-1A99ECB81392}">
      <dgm:prSet custT="1"/>
      <dgm:spPr/>
      <dgm:t>
        <a:bodyPr/>
        <a:lstStyle/>
        <a:p>
          <a:endParaRPr lang="fr-FR" sz="2000" b="1">
            <a:latin typeface="Arial Narrow" panose="020B0606020202030204" pitchFamily="34" charset="0"/>
          </a:endParaRPr>
        </a:p>
      </dgm:t>
    </dgm:pt>
    <dgm:pt modelId="{4305DA69-730C-4DBE-9907-EBF572962DC0}" type="sibTrans" cxnId="{5DB88A4B-BD01-4B41-A773-1A99ECB81392}">
      <dgm:prSet/>
      <dgm:spPr/>
      <dgm:t>
        <a:bodyPr/>
        <a:lstStyle/>
        <a:p>
          <a:endParaRPr lang="fr-FR" sz="2000" b="1">
            <a:latin typeface="Arial Narrow" panose="020B0606020202030204" pitchFamily="34" charset="0"/>
          </a:endParaRPr>
        </a:p>
      </dgm:t>
    </dgm:pt>
    <dgm:pt modelId="{A41B01FA-2484-4BB5-9CCB-EE930CFB9FC3}">
      <dgm:prSet custT="1"/>
      <dgm:spPr/>
      <dgm:t>
        <a:bodyPr/>
        <a:lstStyle/>
        <a:p>
          <a:r>
            <a:rPr lang="fr-FR" sz="2000" b="1">
              <a:latin typeface="Arial Narrow" panose="020B0606020202030204" pitchFamily="34" charset="0"/>
            </a:rPr>
            <a:t>Accident du travail</a:t>
          </a:r>
        </a:p>
      </dgm:t>
    </dgm:pt>
    <dgm:pt modelId="{7FF87276-F28B-41A2-8B0C-899F8B48CB0E}" type="parTrans" cxnId="{BA2E2A8F-5F98-4DA5-A576-54475CAB7FF7}">
      <dgm:prSet custT="1"/>
      <dgm:spPr/>
      <dgm:t>
        <a:bodyPr/>
        <a:lstStyle/>
        <a:p>
          <a:endParaRPr lang="fr-FR" sz="2000" b="1">
            <a:latin typeface="Arial Narrow" panose="020B0606020202030204" pitchFamily="34" charset="0"/>
          </a:endParaRPr>
        </a:p>
      </dgm:t>
    </dgm:pt>
    <dgm:pt modelId="{19237358-47C5-4160-B76D-467C78B70199}" type="sibTrans" cxnId="{BA2E2A8F-5F98-4DA5-A576-54475CAB7FF7}">
      <dgm:prSet/>
      <dgm:spPr/>
      <dgm:t>
        <a:bodyPr/>
        <a:lstStyle/>
        <a:p>
          <a:endParaRPr lang="fr-FR" sz="2000" b="1">
            <a:latin typeface="Arial Narrow" panose="020B0606020202030204" pitchFamily="34" charset="0"/>
          </a:endParaRPr>
        </a:p>
      </dgm:t>
    </dgm:pt>
    <dgm:pt modelId="{48FEB995-7BE5-4071-B208-ED914E9A86AB}">
      <dgm:prSet custT="1"/>
      <dgm:spPr/>
      <dgm:t>
        <a:bodyPr/>
        <a:lstStyle/>
        <a:p>
          <a:r>
            <a:rPr lang="fr-FR" sz="2000" b="1">
              <a:latin typeface="Arial Narrow" panose="020B0606020202030204" pitchFamily="34" charset="0"/>
            </a:rPr>
            <a:t>Rémunérées</a:t>
          </a:r>
          <a:endParaRPr lang="fr-FR" sz="2000" b="1" dirty="0">
            <a:latin typeface="Arial Narrow" panose="020B0606020202030204" pitchFamily="34" charset="0"/>
          </a:endParaRPr>
        </a:p>
      </dgm:t>
    </dgm:pt>
    <dgm:pt modelId="{67B4F6A9-3E9A-48E6-BFB3-98F53BCCA4C1}" type="parTrans" cxnId="{0EB6A60D-89DD-4BF8-85C4-C233632ADA0B}">
      <dgm:prSet custT="1"/>
      <dgm:spPr/>
      <dgm:t>
        <a:bodyPr/>
        <a:lstStyle/>
        <a:p>
          <a:endParaRPr lang="fr-FR" sz="2000" b="1">
            <a:latin typeface="Arial Narrow" panose="020B0606020202030204" pitchFamily="34" charset="0"/>
          </a:endParaRPr>
        </a:p>
      </dgm:t>
    </dgm:pt>
    <dgm:pt modelId="{17F15DF8-349D-4D21-A1D4-53B352665056}" type="sibTrans" cxnId="{0EB6A60D-89DD-4BF8-85C4-C233632ADA0B}">
      <dgm:prSet/>
      <dgm:spPr/>
      <dgm:t>
        <a:bodyPr/>
        <a:lstStyle/>
        <a:p>
          <a:endParaRPr lang="fr-FR" sz="2000" b="1">
            <a:latin typeface="Arial Narrow" panose="020B0606020202030204" pitchFamily="34" charset="0"/>
          </a:endParaRPr>
        </a:p>
      </dgm:t>
    </dgm:pt>
    <dgm:pt modelId="{1BC933D0-1DBB-4B97-9B96-4D70350D3EBE}">
      <dgm:prSet custT="1"/>
      <dgm:spPr/>
      <dgm:t>
        <a:bodyPr/>
        <a:lstStyle/>
        <a:p>
          <a:r>
            <a:rPr lang="fr-FR" sz="2000" b="1">
              <a:latin typeface="Arial Narrow" panose="020B0606020202030204" pitchFamily="34" charset="0"/>
            </a:rPr>
            <a:t>Rémunérées</a:t>
          </a:r>
          <a:endParaRPr lang="fr-FR" sz="2000" b="1" dirty="0">
            <a:latin typeface="Arial Narrow" panose="020B0606020202030204" pitchFamily="34" charset="0"/>
          </a:endParaRPr>
        </a:p>
      </dgm:t>
    </dgm:pt>
    <dgm:pt modelId="{BA1FE7D2-F956-41E9-82A4-28885AB6DC14}" type="parTrans" cxnId="{1AB6F4BE-2BBA-4303-B555-F82ABFAC3030}">
      <dgm:prSet custT="1"/>
      <dgm:spPr/>
      <dgm:t>
        <a:bodyPr/>
        <a:lstStyle/>
        <a:p>
          <a:endParaRPr lang="fr-FR" sz="2000" b="1">
            <a:latin typeface="Arial Narrow" panose="020B0606020202030204" pitchFamily="34" charset="0"/>
          </a:endParaRPr>
        </a:p>
      </dgm:t>
    </dgm:pt>
    <dgm:pt modelId="{61F9FABA-CDEB-46B8-9BCB-468A211F8C82}" type="sibTrans" cxnId="{1AB6F4BE-2BBA-4303-B555-F82ABFAC3030}">
      <dgm:prSet/>
      <dgm:spPr/>
      <dgm:t>
        <a:bodyPr/>
        <a:lstStyle/>
        <a:p>
          <a:endParaRPr lang="fr-FR" sz="2000" b="1">
            <a:latin typeface="Arial Narrow" panose="020B0606020202030204" pitchFamily="34" charset="0"/>
          </a:endParaRPr>
        </a:p>
      </dgm:t>
    </dgm:pt>
    <dgm:pt modelId="{3C57B3F3-6736-4FC1-A340-68C298BAD048}">
      <dgm:prSet custT="1"/>
      <dgm:spPr>
        <a:solidFill>
          <a:srgbClr val="FFC000"/>
        </a:solidFill>
      </dgm:spPr>
      <dgm:t>
        <a:bodyPr/>
        <a:lstStyle/>
        <a:p>
          <a:r>
            <a:rPr lang="fr-FR" sz="2000" b="1">
              <a:latin typeface="Arial Narrow" panose="020B0606020202030204" pitchFamily="34" charset="0"/>
            </a:rPr>
            <a:t>Non rémunérées + Faute</a:t>
          </a:r>
          <a:endParaRPr lang="fr-FR" sz="2000" b="1" dirty="0">
            <a:latin typeface="Arial Narrow" panose="020B0606020202030204" pitchFamily="34" charset="0"/>
          </a:endParaRPr>
        </a:p>
      </dgm:t>
    </dgm:pt>
    <dgm:pt modelId="{540CA3A0-3D20-4B85-8D6F-907EB34BAF06}" type="parTrans" cxnId="{51E2094D-B64D-4859-8F68-1C375B769269}">
      <dgm:prSet custT="1"/>
      <dgm:spPr/>
      <dgm:t>
        <a:bodyPr/>
        <a:lstStyle/>
        <a:p>
          <a:endParaRPr lang="fr-FR" sz="2000" b="1">
            <a:latin typeface="Arial Narrow" panose="020B0606020202030204" pitchFamily="34" charset="0"/>
          </a:endParaRPr>
        </a:p>
      </dgm:t>
    </dgm:pt>
    <dgm:pt modelId="{5CC46427-4ECF-4829-AB3B-DDE63F5760A6}" type="sibTrans" cxnId="{51E2094D-B64D-4859-8F68-1C375B769269}">
      <dgm:prSet/>
      <dgm:spPr/>
      <dgm:t>
        <a:bodyPr/>
        <a:lstStyle/>
        <a:p>
          <a:endParaRPr lang="fr-FR" sz="2000" b="1">
            <a:latin typeface="Arial Narrow" panose="020B0606020202030204" pitchFamily="34" charset="0"/>
          </a:endParaRPr>
        </a:p>
      </dgm:t>
    </dgm:pt>
    <dgm:pt modelId="{6C14E3A7-775C-4E7F-9800-E3064649D3B8}">
      <dgm:prSet phldrT="[Texte]" custT="1"/>
      <dgm:spPr/>
      <dgm:t>
        <a:bodyPr/>
        <a:lstStyle/>
        <a:p>
          <a:r>
            <a:rPr lang="fr-FR" sz="2000" b="1" dirty="0">
              <a:latin typeface="Arial Narrow" panose="020B0606020202030204" pitchFamily="34" charset="0"/>
            </a:rPr>
            <a:t>Repos compensateur</a:t>
          </a:r>
        </a:p>
      </dgm:t>
    </dgm:pt>
    <dgm:pt modelId="{DFD512FF-F3B8-42EA-A993-642AFB3CC53A}" type="parTrans" cxnId="{801C77E3-D725-4D66-AA6F-8447B30E8ABB}">
      <dgm:prSet custT="1"/>
      <dgm:spPr/>
      <dgm:t>
        <a:bodyPr/>
        <a:lstStyle/>
        <a:p>
          <a:endParaRPr lang="fr-FR" sz="1100">
            <a:latin typeface="Arial Narrow" panose="020B0606020202030204" pitchFamily="34" charset="0"/>
          </a:endParaRPr>
        </a:p>
      </dgm:t>
    </dgm:pt>
    <dgm:pt modelId="{93ECD7CC-1D83-434E-A96E-FFFB78FF929A}" type="sibTrans" cxnId="{801C77E3-D725-4D66-AA6F-8447B30E8ABB}">
      <dgm:prSet/>
      <dgm:spPr/>
      <dgm:t>
        <a:bodyPr/>
        <a:lstStyle/>
        <a:p>
          <a:endParaRPr lang="fr-FR" sz="4400">
            <a:latin typeface="Arial Narrow" panose="020B0606020202030204" pitchFamily="34" charset="0"/>
          </a:endParaRPr>
        </a:p>
      </dgm:t>
    </dgm:pt>
    <dgm:pt modelId="{B4F790F3-9E66-4433-94CF-C4E4F81C2BF2}">
      <dgm:prSet phldrT="[Texte]" custT="1"/>
      <dgm:spPr/>
      <dgm:t>
        <a:bodyPr/>
        <a:lstStyle/>
        <a:p>
          <a:r>
            <a:rPr lang="fr-FR" sz="2000" b="1">
              <a:latin typeface="Arial Narrow" panose="020B0606020202030204" pitchFamily="34" charset="0"/>
            </a:rPr>
            <a:t>Rémunérées</a:t>
          </a:r>
          <a:endParaRPr lang="fr-FR" sz="2000" b="1" dirty="0">
            <a:latin typeface="Arial Narrow" panose="020B0606020202030204" pitchFamily="34" charset="0"/>
          </a:endParaRPr>
        </a:p>
      </dgm:t>
    </dgm:pt>
    <dgm:pt modelId="{8A0C82EE-4471-458E-864E-EF9B3F118B5C}" type="parTrans" cxnId="{31A8A1DA-D000-426F-84A7-84310CB7CDFF}">
      <dgm:prSet custT="1"/>
      <dgm:spPr/>
      <dgm:t>
        <a:bodyPr/>
        <a:lstStyle/>
        <a:p>
          <a:endParaRPr lang="fr-FR" sz="1100">
            <a:latin typeface="Arial Narrow" panose="020B0606020202030204" pitchFamily="34" charset="0"/>
          </a:endParaRPr>
        </a:p>
      </dgm:t>
    </dgm:pt>
    <dgm:pt modelId="{B6DAA195-8ADE-4807-936F-14C2800CE174}" type="sibTrans" cxnId="{31A8A1DA-D000-426F-84A7-84310CB7CDFF}">
      <dgm:prSet/>
      <dgm:spPr/>
      <dgm:t>
        <a:bodyPr/>
        <a:lstStyle/>
        <a:p>
          <a:endParaRPr lang="fr-FR" sz="4400">
            <a:latin typeface="Arial Narrow" panose="020B0606020202030204" pitchFamily="34" charset="0"/>
          </a:endParaRPr>
        </a:p>
      </dgm:t>
    </dgm:pt>
    <dgm:pt modelId="{83D70454-7233-4B4C-ACFE-9B390D37AE70}">
      <dgm:prSet phldrT="[Texte]" custT="1"/>
      <dgm:spPr/>
      <dgm:t>
        <a:bodyPr/>
        <a:lstStyle/>
        <a:p>
          <a:r>
            <a:rPr lang="fr-FR" sz="2000" b="1" dirty="0">
              <a:latin typeface="Arial Narrow" panose="020B0606020202030204" pitchFamily="34" charset="0"/>
            </a:rPr>
            <a:t>Congé familiale</a:t>
          </a:r>
        </a:p>
      </dgm:t>
    </dgm:pt>
    <dgm:pt modelId="{22865B55-C900-409E-A078-FA1E878749D7}" type="parTrans" cxnId="{7006FB64-1AB9-45B7-877C-B7D319003FD9}">
      <dgm:prSet custT="1"/>
      <dgm:spPr/>
      <dgm:t>
        <a:bodyPr/>
        <a:lstStyle/>
        <a:p>
          <a:endParaRPr lang="fr-FR" sz="1100">
            <a:latin typeface="Arial Narrow" panose="020B0606020202030204" pitchFamily="34" charset="0"/>
          </a:endParaRPr>
        </a:p>
      </dgm:t>
    </dgm:pt>
    <dgm:pt modelId="{853042D1-DA56-41AE-AA3F-3E004DBE8C39}" type="sibTrans" cxnId="{7006FB64-1AB9-45B7-877C-B7D319003FD9}">
      <dgm:prSet/>
      <dgm:spPr/>
      <dgm:t>
        <a:bodyPr/>
        <a:lstStyle/>
        <a:p>
          <a:endParaRPr lang="fr-FR" sz="4400">
            <a:latin typeface="Arial Narrow" panose="020B0606020202030204" pitchFamily="34" charset="0"/>
          </a:endParaRPr>
        </a:p>
      </dgm:t>
    </dgm:pt>
    <dgm:pt modelId="{F7A38352-04C7-407E-9AD6-9A954937373E}">
      <dgm:prSet phldrT="[Texte]" custT="1"/>
      <dgm:spPr/>
      <dgm:t>
        <a:bodyPr/>
        <a:lstStyle/>
        <a:p>
          <a:r>
            <a:rPr lang="fr-FR" sz="2000" b="1" dirty="0">
              <a:latin typeface="Arial Narrow" panose="020B0606020202030204" pitchFamily="34" charset="0"/>
            </a:rPr>
            <a:t>Rémunérées</a:t>
          </a:r>
          <a:endParaRPr lang="fr-FR" sz="3200" b="1" dirty="0">
            <a:latin typeface="Arial Narrow" panose="020B0606020202030204" pitchFamily="34" charset="0"/>
          </a:endParaRPr>
        </a:p>
      </dgm:t>
    </dgm:pt>
    <dgm:pt modelId="{01E01420-DD6E-4D13-8161-2CC844C82713}" type="parTrans" cxnId="{FCBFF6D9-1FCF-48DC-8B85-EEFE856DE9EE}">
      <dgm:prSet custT="1"/>
      <dgm:spPr/>
      <dgm:t>
        <a:bodyPr/>
        <a:lstStyle/>
        <a:p>
          <a:endParaRPr lang="fr-FR" sz="1100">
            <a:latin typeface="Arial Narrow" panose="020B0606020202030204" pitchFamily="34" charset="0"/>
          </a:endParaRPr>
        </a:p>
      </dgm:t>
    </dgm:pt>
    <dgm:pt modelId="{0980B20D-F515-4EEF-B15A-45090FFBBF18}" type="sibTrans" cxnId="{FCBFF6D9-1FCF-48DC-8B85-EEFE856DE9EE}">
      <dgm:prSet/>
      <dgm:spPr/>
      <dgm:t>
        <a:bodyPr/>
        <a:lstStyle/>
        <a:p>
          <a:endParaRPr lang="fr-FR" sz="4400">
            <a:latin typeface="Arial Narrow" panose="020B0606020202030204" pitchFamily="34" charset="0"/>
          </a:endParaRPr>
        </a:p>
      </dgm:t>
    </dgm:pt>
    <dgm:pt modelId="{ECCFB53E-37FB-42B1-AD00-9B7ACFC13C93}" type="pres">
      <dgm:prSet presAssocID="{555969D7-1F4E-4413-B95D-2670CB457D91}" presName="Name0" presStyleCnt="0">
        <dgm:presLayoutVars>
          <dgm:chPref val="1"/>
          <dgm:dir/>
          <dgm:animOne val="branch"/>
          <dgm:animLvl val="lvl"/>
          <dgm:resizeHandles val="exact"/>
        </dgm:presLayoutVars>
      </dgm:prSet>
      <dgm:spPr/>
    </dgm:pt>
    <dgm:pt modelId="{E2F830EF-22CD-448A-B53A-04497E01FB51}" type="pres">
      <dgm:prSet presAssocID="{C4E84E09-51B7-45BE-8305-F4A91E21162E}" presName="root1" presStyleCnt="0"/>
      <dgm:spPr/>
    </dgm:pt>
    <dgm:pt modelId="{75049C35-2419-4BC3-88EC-5FCD6AA521DF}" type="pres">
      <dgm:prSet presAssocID="{C4E84E09-51B7-45BE-8305-F4A91E21162E}" presName="LevelOneTextNode" presStyleLbl="node0" presStyleIdx="0" presStyleCnt="1" custScaleX="152422">
        <dgm:presLayoutVars>
          <dgm:chPref val="3"/>
        </dgm:presLayoutVars>
      </dgm:prSet>
      <dgm:spPr/>
    </dgm:pt>
    <dgm:pt modelId="{4ECAFBBD-BC3F-4E11-838F-5E0BE0AA95D2}" type="pres">
      <dgm:prSet presAssocID="{C4E84E09-51B7-45BE-8305-F4A91E21162E}" presName="level2hierChild" presStyleCnt="0"/>
      <dgm:spPr/>
    </dgm:pt>
    <dgm:pt modelId="{FAAAAC4F-3FB6-4B0E-A6F2-3AC793F1BD4E}" type="pres">
      <dgm:prSet presAssocID="{CBFE5F0F-85F7-48F9-AF19-A25C3B1A8297}" presName="conn2-1" presStyleLbl="parChTrans1D2" presStyleIdx="0" presStyleCnt="2"/>
      <dgm:spPr/>
    </dgm:pt>
    <dgm:pt modelId="{CDDC34F4-C55C-4C40-BC51-D73F2CF54941}" type="pres">
      <dgm:prSet presAssocID="{CBFE5F0F-85F7-48F9-AF19-A25C3B1A8297}" presName="connTx" presStyleLbl="parChTrans1D2" presStyleIdx="0" presStyleCnt="2"/>
      <dgm:spPr/>
    </dgm:pt>
    <dgm:pt modelId="{ED1095EB-12A9-4B2C-9BD4-2296B7993E98}" type="pres">
      <dgm:prSet presAssocID="{C6814F24-5CA8-4BAC-B8A5-FF8C460DB2BD}" presName="root2" presStyleCnt="0"/>
      <dgm:spPr/>
    </dgm:pt>
    <dgm:pt modelId="{9BF7BB2D-A8A9-4BCC-99E1-8258AB765322}" type="pres">
      <dgm:prSet presAssocID="{C6814F24-5CA8-4BAC-B8A5-FF8C460DB2BD}" presName="LevelTwoTextNode" presStyleLbl="node2" presStyleIdx="0" presStyleCnt="2" custScaleX="141710" custScaleY="154936">
        <dgm:presLayoutVars>
          <dgm:chPref val="3"/>
        </dgm:presLayoutVars>
      </dgm:prSet>
      <dgm:spPr/>
    </dgm:pt>
    <dgm:pt modelId="{B0399ED1-88BE-4594-B651-87E7B6FB8E0D}" type="pres">
      <dgm:prSet presAssocID="{C6814F24-5CA8-4BAC-B8A5-FF8C460DB2BD}" presName="level3hierChild" presStyleCnt="0"/>
      <dgm:spPr/>
    </dgm:pt>
    <dgm:pt modelId="{C1F07842-A9BC-4BC7-834D-2BD97CA3EB8E}" type="pres">
      <dgm:prSet presAssocID="{34B2693F-0D9F-44BB-BF2B-F014B9AD0C2F}" presName="conn2-1" presStyleLbl="parChTrans1D3" presStyleIdx="0" presStyleCnt="3"/>
      <dgm:spPr/>
    </dgm:pt>
    <dgm:pt modelId="{563F9F13-50BD-41C8-8029-417891465DEA}" type="pres">
      <dgm:prSet presAssocID="{34B2693F-0D9F-44BB-BF2B-F014B9AD0C2F}" presName="connTx" presStyleLbl="parChTrans1D3" presStyleIdx="0" presStyleCnt="3"/>
      <dgm:spPr/>
    </dgm:pt>
    <dgm:pt modelId="{DB049ACF-245A-4E16-9700-C6A214BAA1BD}" type="pres">
      <dgm:prSet presAssocID="{3E24C458-4CEB-4037-AD58-101E76623213}" presName="root2" presStyleCnt="0"/>
      <dgm:spPr/>
    </dgm:pt>
    <dgm:pt modelId="{54269EAF-9F26-4873-8B65-C276F106AB02}" type="pres">
      <dgm:prSet presAssocID="{3E24C458-4CEB-4037-AD58-101E76623213}" presName="LevelTwoTextNode" presStyleLbl="node3" presStyleIdx="0" presStyleCnt="3" custScaleX="141710" custScaleY="154936">
        <dgm:presLayoutVars>
          <dgm:chPref val="3"/>
        </dgm:presLayoutVars>
      </dgm:prSet>
      <dgm:spPr/>
    </dgm:pt>
    <dgm:pt modelId="{4082EFC2-1081-4328-9DDE-BFC267F4CECF}" type="pres">
      <dgm:prSet presAssocID="{3E24C458-4CEB-4037-AD58-101E76623213}" presName="level3hierChild" presStyleCnt="0"/>
      <dgm:spPr/>
    </dgm:pt>
    <dgm:pt modelId="{2BB1AFD2-FB82-45C6-B0D8-DE856D29E3C0}" type="pres">
      <dgm:prSet presAssocID="{822FC795-A4C7-43F9-825B-22AC391C1AFD}" presName="conn2-1" presStyleLbl="parChTrans1D4" presStyleIdx="0" presStyleCnt="20"/>
      <dgm:spPr/>
    </dgm:pt>
    <dgm:pt modelId="{F5F897F6-DCEA-404C-841C-7CC147397698}" type="pres">
      <dgm:prSet presAssocID="{822FC795-A4C7-43F9-825B-22AC391C1AFD}" presName="connTx" presStyleLbl="parChTrans1D4" presStyleIdx="0" presStyleCnt="20"/>
      <dgm:spPr/>
    </dgm:pt>
    <dgm:pt modelId="{FD9A473C-0754-4127-9EC9-4DD2AA916A70}" type="pres">
      <dgm:prSet presAssocID="{84CD36EF-3FBC-4796-8EC7-E03CEF541CA0}" presName="root2" presStyleCnt="0"/>
      <dgm:spPr/>
    </dgm:pt>
    <dgm:pt modelId="{EC4B3435-130D-411F-805A-2E02CEC4F05E}" type="pres">
      <dgm:prSet presAssocID="{84CD36EF-3FBC-4796-8EC7-E03CEF541CA0}" presName="LevelTwoTextNode" presStyleLbl="node4" presStyleIdx="0" presStyleCnt="20" custScaleX="244148" custScaleY="114753">
        <dgm:presLayoutVars>
          <dgm:chPref val="3"/>
        </dgm:presLayoutVars>
      </dgm:prSet>
      <dgm:spPr/>
    </dgm:pt>
    <dgm:pt modelId="{C20B9A56-5614-4FA6-B449-88B53A832E20}" type="pres">
      <dgm:prSet presAssocID="{84CD36EF-3FBC-4796-8EC7-E03CEF541CA0}" presName="level3hierChild" presStyleCnt="0"/>
      <dgm:spPr/>
    </dgm:pt>
    <dgm:pt modelId="{ED566CB9-5570-4EC9-A9FF-6B73CDC5A1E3}" type="pres">
      <dgm:prSet presAssocID="{525D6714-1A51-4153-B211-0925B76C7E2E}" presName="conn2-1" presStyleLbl="parChTrans1D4" presStyleIdx="1" presStyleCnt="20"/>
      <dgm:spPr/>
    </dgm:pt>
    <dgm:pt modelId="{59AFB24D-A0F2-4FD4-9619-F3C2D6C2E96F}" type="pres">
      <dgm:prSet presAssocID="{525D6714-1A51-4153-B211-0925B76C7E2E}" presName="connTx" presStyleLbl="parChTrans1D4" presStyleIdx="1" presStyleCnt="20"/>
      <dgm:spPr/>
    </dgm:pt>
    <dgm:pt modelId="{03025FAC-3C75-4D23-B714-10E3E3B88975}" type="pres">
      <dgm:prSet presAssocID="{60274CA1-55FB-4956-B765-0E5CD6C6FCD5}" presName="root2" presStyleCnt="0"/>
      <dgm:spPr/>
    </dgm:pt>
    <dgm:pt modelId="{6F9578AD-7EB0-4EDD-BA5D-6F46AF12CCFB}" type="pres">
      <dgm:prSet presAssocID="{60274CA1-55FB-4956-B765-0E5CD6C6FCD5}" presName="LevelTwoTextNode" presStyleLbl="node4" presStyleIdx="1" presStyleCnt="20" custScaleX="187691" custScaleY="108220">
        <dgm:presLayoutVars>
          <dgm:chPref val="3"/>
        </dgm:presLayoutVars>
      </dgm:prSet>
      <dgm:spPr/>
    </dgm:pt>
    <dgm:pt modelId="{30E69728-DA1D-4A5F-963A-2F61D020A848}" type="pres">
      <dgm:prSet presAssocID="{60274CA1-55FB-4956-B765-0E5CD6C6FCD5}" presName="level3hierChild" presStyleCnt="0"/>
      <dgm:spPr/>
    </dgm:pt>
    <dgm:pt modelId="{B38E8E65-1A5F-4CB5-8A41-838D439C17D2}" type="pres">
      <dgm:prSet presAssocID="{EDB11977-C836-47B1-B57D-6EEF39175D5F}" presName="conn2-1" presStyleLbl="parChTrans1D4" presStyleIdx="2" presStyleCnt="20"/>
      <dgm:spPr/>
    </dgm:pt>
    <dgm:pt modelId="{1A6D5E83-B276-43B7-A76C-734A734EF5AE}" type="pres">
      <dgm:prSet presAssocID="{EDB11977-C836-47B1-B57D-6EEF39175D5F}" presName="connTx" presStyleLbl="parChTrans1D4" presStyleIdx="2" presStyleCnt="20"/>
      <dgm:spPr/>
    </dgm:pt>
    <dgm:pt modelId="{0D4C6DDE-0D5B-49DA-AA1C-0FF5E141C7B1}" type="pres">
      <dgm:prSet presAssocID="{2F4DBCC0-B4B5-4FF5-A5CC-89D7650D8186}" presName="root2" presStyleCnt="0"/>
      <dgm:spPr/>
    </dgm:pt>
    <dgm:pt modelId="{CDAED34A-E7FC-401F-BE7E-195E70C41412}" type="pres">
      <dgm:prSet presAssocID="{2F4DBCC0-B4B5-4FF5-A5CC-89D7650D8186}" presName="LevelTwoTextNode" presStyleLbl="node4" presStyleIdx="2" presStyleCnt="20" custScaleX="244148" custScaleY="114753">
        <dgm:presLayoutVars>
          <dgm:chPref val="3"/>
        </dgm:presLayoutVars>
      </dgm:prSet>
      <dgm:spPr/>
    </dgm:pt>
    <dgm:pt modelId="{B9A2CB97-BCC5-4D90-828D-1871FD5E9462}" type="pres">
      <dgm:prSet presAssocID="{2F4DBCC0-B4B5-4FF5-A5CC-89D7650D8186}" presName="level3hierChild" presStyleCnt="0"/>
      <dgm:spPr/>
    </dgm:pt>
    <dgm:pt modelId="{796B4A7C-B2F6-457A-98A9-9603C626965A}" type="pres">
      <dgm:prSet presAssocID="{989B121B-E1C0-4D57-8582-A449662B328C}" presName="conn2-1" presStyleLbl="parChTrans1D4" presStyleIdx="3" presStyleCnt="20"/>
      <dgm:spPr/>
    </dgm:pt>
    <dgm:pt modelId="{84FDD653-E5FA-4830-A872-984F003F801C}" type="pres">
      <dgm:prSet presAssocID="{989B121B-E1C0-4D57-8582-A449662B328C}" presName="connTx" presStyleLbl="parChTrans1D4" presStyleIdx="3" presStyleCnt="20"/>
      <dgm:spPr/>
    </dgm:pt>
    <dgm:pt modelId="{F5C4CD2C-0F33-4C5A-84FE-66DE37EEEE8A}" type="pres">
      <dgm:prSet presAssocID="{CD8B12C3-B7B4-4601-8CED-5E30DB0BAF81}" presName="root2" presStyleCnt="0"/>
      <dgm:spPr/>
    </dgm:pt>
    <dgm:pt modelId="{20DDE9CE-DE7B-46FB-BB28-57716E6534D7}" type="pres">
      <dgm:prSet presAssocID="{CD8B12C3-B7B4-4601-8CED-5E30DB0BAF81}" presName="LevelTwoTextNode" presStyleLbl="node4" presStyleIdx="3" presStyleCnt="20" custScaleX="187691" custScaleY="108220">
        <dgm:presLayoutVars>
          <dgm:chPref val="3"/>
        </dgm:presLayoutVars>
      </dgm:prSet>
      <dgm:spPr/>
    </dgm:pt>
    <dgm:pt modelId="{4EAEB02E-FCE5-48B1-96AE-896FAED205A1}" type="pres">
      <dgm:prSet presAssocID="{CD8B12C3-B7B4-4601-8CED-5E30DB0BAF81}" presName="level3hierChild" presStyleCnt="0"/>
      <dgm:spPr/>
    </dgm:pt>
    <dgm:pt modelId="{3312E15A-68E3-4B12-930D-598DBB93F3BA}" type="pres">
      <dgm:prSet presAssocID="{DFD512FF-F3B8-42EA-A993-642AFB3CC53A}" presName="conn2-1" presStyleLbl="parChTrans1D4" presStyleIdx="4" presStyleCnt="20"/>
      <dgm:spPr/>
    </dgm:pt>
    <dgm:pt modelId="{D546D0E0-A105-4EC1-848F-F45EB10981CA}" type="pres">
      <dgm:prSet presAssocID="{DFD512FF-F3B8-42EA-A993-642AFB3CC53A}" presName="connTx" presStyleLbl="parChTrans1D4" presStyleIdx="4" presStyleCnt="20"/>
      <dgm:spPr/>
    </dgm:pt>
    <dgm:pt modelId="{CE90C40D-A45B-4D73-9BF0-849B49F935A1}" type="pres">
      <dgm:prSet presAssocID="{6C14E3A7-775C-4E7F-9800-E3064649D3B8}" presName="root2" presStyleCnt="0"/>
      <dgm:spPr/>
    </dgm:pt>
    <dgm:pt modelId="{8CF7552A-F3D6-4798-BD81-1D0D752544EB}" type="pres">
      <dgm:prSet presAssocID="{6C14E3A7-775C-4E7F-9800-E3064649D3B8}" presName="LevelTwoTextNode" presStyleLbl="node4" presStyleIdx="4" presStyleCnt="20" custScaleX="244148" custScaleY="114753">
        <dgm:presLayoutVars>
          <dgm:chPref val="3"/>
        </dgm:presLayoutVars>
      </dgm:prSet>
      <dgm:spPr/>
    </dgm:pt>
    <dgm:pt modelId="{BAD05D72-31EF-4A78-B2EA-1A95DB9C8A7B}" type="pres">
      <dgm:prSet presAssocID="{6C14E3A7-775C-4E7F-9800-E3064649D3B8}" presName="level3hierChild" presStyleCnt="0"/>
      <dgm:spPr/>
    </dgm:pt>
    <dgm:pt modelId="{B44BEBB8-0D15-4A5F-85D8-548FFAF7CAE3}" type="pres">
      <dgm:prSet presAssocID="{8A0C82EE-4471-458E-864E-EF9B3F118B5C}" presName="conn2-1" presStyleLbl="parChTrans1D4" presStyleIdx="5" presStyleCnt="20"/>
      <dgm:spPr/>
    </dgm:pt>
    <dgm:pt modelId="{B71519DF-3428-45E2-AD7F-982C4EB6CFA1}" type="pres">
      <dgm:prSet presAssocID="{8A0C82EE-4471-458E-864E-EF9B3F118B5C}" presName="connTx" presStyleLbl="parChTrans1D4" presStyleIdx="5" presStyleCnt="20"/>
      <dgm:spPr/>
    </dgm:pt>
    <dgm:pt modelId="{A5562F58-AF9C-4DC0-AA1A-525564BA3028}" type="pres">
      <dgm:prSet presAssocID="{B4F790F3-9E66-4433-94CF-C4E4F81C2BF2}" presName="root2" presStyleCnt="0"/>
      <dgm:spPr/>
    </dgm:pt>
    <dgm:pt modelId="{75511B4D-3902-4304-A399-F8AEAE8F461A}" type="pres">
      <dgm:prSet presAssocID="{B4F790F3-9E66-4433-94CF-C4E4F81C2BF2}" presName="LevelTwoTextNode" presStyleLbl="node4" presStyleIdx="5" presStyleCnt="20" custScaleX="187691" custScaleY="108220">
        <dgm:presLayoutVars>
          <dgm:chPref val="3"/>
        </dgm:presLayoutVars>
      </dgm:prSet>
      <dgm:spPr/>
    </dgm:pt>
    <dgm:pt modelId="{19878E31-AD70-4D1B-B27F-0EC4212BA4E0}" type="pres">
      <dgm:prSet presAssocID="{B4F790F3-9E66-4433-94CF-C4E4F81C2BF2}" presName="level3hierChild" presStyleCnt="0"/>
      <dgm:spPr/>
    </dgm:pt>
    <dgm:pt modelId="{2B74B900-5B91-4432-8906-CD852DB71DF0}" type="pres">
      <dgm:prSet presAssocID="{ABED878E-7C19-4335-B410-89614110BE9F}" presName="conn2-1" presStyleLbl="parChTrans1D4" presStyleIdx="6" presStyleCnt="20"/>
      <dgm:spPr/>
    </dgm:pt>
    <dgm:pt modelId="{0D23CDEC-3FED-4698-832D-DE33E2C09D49}" type="pres">
      <dgm:prSet presAssocID="{ABED878E-7C19-4335-B410-89614110BE9F}" presName="connTx" presStyleLbl="parChTrans1D4" presStyleIdx="6" presStyleCnt="20"/>
      <dgm:spPr/>
    </dgm:pt>
    <dgm:pt modelId="{A3880A58-76CE-4819-AC76-C05FD82CF626}" type="pres">
      <dgm:prSet presAssocID="{531AEBB6-CDEF-42CE-A25A-F0C26EB1C084}" presName="root2" presStyleCnt="0"/>
      <dgm:spPr/>
    </dgm:pt>
    <dgm:pt modelId="{9FF954DB-445D-4668-89DD-7A50BF8A6F7A}" type="pres">
      <dgm:prSet presAssocID="{531AEBB6-CDEF-42CE-A25A-F0C26EB1C084}" presName="LevelTwoTextNode" presStyleLbl="node4" presStyleIdx="6" presStyleCnt="20" custScaleX="244148" custScaleY="114753">
        <dgm:presLayoutVars>
          <dgm:chPref val="3"/>
        </dgm:presLayoutVars>
      </dgm:prSet>
      <dgm:spPr/>
    </dgm:pt>
    <dgm:pt modelId="{E476ECE8-BD3F-4016-A3AA-46B6C6C01342}" type="pres">
      <dgm:prSet presAssocID="{531AEBB6-CDEF-42CE-A25A-F0C26EB1C084}" presName="level3hierChild" presStyleCnt="0"/>
      <dgm:spPr/>
    </dgm:pt>
    <dgm:pt modelId="{F498502C-E956-43F7-9E41-06133ADFCFF9}" type="pres">
      <dgm:prSet presAssocID="{10B8290E-C056-4E18-AEA3-816A573BC680}" presName="conn2-1" presStyleLbl="parChTrans1D4" presStyleIdx="7" presStyleCnt="20"/>
      <dgm:spPr/>
    </dgm:pt>
    <dgm:pt modelId="{21142BDC-3C2C-4094-A540-46EAEFAA7553}" type="pres">
      <dgm:prSet presAssocID="{10B8290E-C056-4E18-AEA3-816A573BC680}" presName="connTx" presStyleLbl="parChTrans1D4" presStyleIdx="7" presStyleCnt="20"/>
      <dgm:spPr/>
    </dgm:pt>
    <dgm:pt modelId="{30CAFB4D-02EC-41F7-9823-2E6B9F3EB7B3}" type="pres">
      <dgm:prSet presAssocID="{9DA44BFC-0B2E-4806-9C86-93BD4CDC4979}" presName="root2" presStyleCnt="0"/>
      <dgm:spPr/>
    </dgm:pt>
    <dgm:pt modelId="{71D94E96-171B-408F-A5E5-7376CF36E00A}" type="pres">
      <dgm:prSet presAssocID="{9DA44BFC-0B2E-4806-9C86-93BD4CDC4979}" presName="LevelTwoTextNode" presStyleLbl="node4" presStyleIdx="7" presStyleCnt="20" custScaleX="187691" custScaleY="108220">
        <dgm:presLayoutVars>
          <dgm:chPref val="3"/>
        </dgm:presLayoutVars>
      </dgm:prSet>
      <dgm:spPr/>
    </dgm:pt>
    <dgm:pt modelId="{FDFBDE06-B751-4E2F-A316-F1ED2D686C93}" type="pres">
      <dgm:prSet presAssocID="{9DA44BFC-0B2E-4806-9C86-93BD4CDC4979}" presName="level3hierChild" presStyleCnt="0"/>
      <dgm:spPr/>
    </dgm:pt>
    <dgm:pt modelId="{E17B9A10-0575-4058-94B9-4B0CE0DC2E80}" type="pres">
      <dgm:prSet presAssocID="{22865B55-C900-409E-A078-FA1E878749D7}" presName="conn2-1" presStyleLbl="parChTrans1D4" presStyleIdx="8" presStyleCnt="20"/>
      <dgm:spPr/>
    </dgm:pt>
    <dgm:pt modelId="{4F4DF5FC-6180-4E6F-A4D3-D4B6CEC66251}" type="pres">
      <dgm:prSet presAssocID="{22865B55-C900-409E-A078-FA1E878749D7}" presName="connTx" presStyleLbl="parChTrans1D4" presStyleIdx="8" presStyleCnt="20"/>
      <dgm:spPr/>
    </dgm:pt>
    <dgm:pt modelId="{B8793288-063E-4619-AB25-1832BF628403}" type="pres">
      <dgm:prSet presAssocID="{83D70454-7233-4B4C-ACFE-9B390D37AE70}" presName="root2" presStyleCnt="0"/>
      <dgm:spPr/>
    </dgm:pt>
    <dgm:pt modelId="{59511490-2126-4AE3-8747-839A770F39C9}" type="pres">
      <dgm:prSet presAssocID="{83D70454-7233-4B4C-ACFE-9B390D37AE70}" presName="LevelTwoTextNode" presStyleLbl="node4" presStyleIdx="8" presStyleCnt="20" custScaleX="244148" custScaleY="114753">
        <dgm:presLayoutVars>
          <dgm:chPref val="3"/>
        </dgm:presLayoutVars>
      </dgm:prSet>
      <dgm:spPr/>
    </dgm:pt>
    <dgm:pt modelId="{BA4791DB-9125-401C-B21E-47974CE8ABBE}" type="pres">
      <dgm:prSet presAssocID="{83D70454-7233-4B4C-ACFE-9B390D37AE70}" presName="level3hierChild" presStyleCnt="0"/>
      <dgm:spPr/>
    </dgm:pt>
    <dgm:pt modelId="{9A4C26AC-AD9B-436C-AE8C-B13DDEC646E4}" type="pres">
      <dgm:prSet presAssocID="{01E01420-DD6E-4D13-8161-2CC844C82713}" presName="conn2-1" presStyleLbl="parChTrans1D4" presStyleIdx="9" presStyleCnt="20"/>
      <dgm:spPr/>
    </dgm:pt>
    <dgm:pt modelId="{3848320C-58CA-4997-8550-067A785EB760}" type="pres">
      <dgm:prSet presAssocID="{01E01420-DD6E-4D13-8161-2CC844C82713}" presName="connTx" presStyleLbl="parChTrans1D4" presStyleIdx="9" presStyleCnt="20"/>
      <dgm:spPr/>
    </dgm:pt>
    <dgm:pt modelId="{09D0A88F-4DFA-4D51-804D-CF18A425620A}" type="pres">
      <dgm:prSet presAssocID="{F7A38352-04C7-407E-9AD6-9A954937373E}" presName="root2" presStyleCnt="0"/>
      <dgm:spPr/>
    </dgm:pt>
    <dgm:pt modelId="{6D3E9859-B00D-4D18-B94C-22C25D7B4A13}" type="pres">
      <dgm:prSet presAssocID="{F7A38352-04C7-407E-9AD6-9A954937373E}" presName="LevelTwoTextNode" presStyleLbl="node4" presStyleIdx="9" presStyleCnt="20" custScaleX="187691" custScaleY="108220">
        <dgm:presLayoutVars>
          <dgm:chPref val="3"/>
        </dgm:presLayoutVars>
      </dgm:prSet>
      <dgm:spPr/>
    </dgm:pt>
    <dgm:pt modelId="{9C497073-E283-4AF7-9AEC-A95555271AC5}" type="pres">
      <dgm:prSet presAssocID="{F7A38352-04C7-407E-9AD6-9A954937373E}" presName="level3hierChild" presStyleCnt="0"/>
      <dgm:spPr/>
    </dgm:pt>
    <dgm:pt modelId="{E9C513DE-FD74-4D1B-B201-EA9B13BA9CA3}" type="pres">
      <dgm:prSet presAssocID="{FBAD6056-718A-454E-AC78-82EADCDC18C2}" presName="conn2-1" presStyleLbl="parChTrans1D4" presStyleIdx="10" presStyleCnt="20"/>
      <dgm:spPr/>
    </dgm:pt>
    <dgm:pt modelId="{80A94986-F862-49C5-88F2-684C750FB275}" type="pres">
      <dgm:prSet presAssocID="{FBAD6056-718A-454E-AC78-82EADCDC18C2}" presName="connTx" presStyleLbl="parChTrans1D4" presStyleIdx="10" presStyleCnt="20"/>
      <dgm:spPr/>
    </dgm:pt>
    <dgm:pt modelId="{AA29EE55-FCD5-4C5B-B10A-FACE9E032345}" type="pres">
      <dgm:prSet presAssocID="{0F436D5F-3D2A-4397-A305-06910196C391}" presName="root2" presStyleCnt="0"/>
      <dgm:spPr/>
    </dgm:pt>
    <dgm:pt modelId="{E82E3B7F-F1CF-4EFF-9A88-38634FE2766B}" type="pres">
      <dgm:prSet presAssocID="{0F436D5F-3D2A-4397-A305-06910196C391}" presName="LevelTwoTextNode" presStyleLbl="node4" presStyleIdx="10" presStyleCnt="20" custScaleX="244148" custScaleY="114753">
        <dgm:presLayoutVars>
          <dgm:chPref val="3"/>
        </dgm:presLayoutVars>
      </dgm:prSet>
      <dgm:spPr/>
    </dgm:pt>
    <dgm:pt modelId="{CB9CEF2C-6FB2-49CC-946C-97BC949B3DD3}" type="pres">
      <dgm:prSet presAssocID="{0F436D5F-3D2A-4397-A305-06910196C391}" presName="level3hierChild" presStyleCnt="0"/>
      <dgm:spPr/>
    </dgm:pt>
    <dgm:pt modelId="{B5A1176A-27F7-4CAC-A446-53D9032EB3F2}" type="pres">
      <dgm:prSet presAssocID="{D2F40748-1E3D-4BD8-A640-BF6A6784BF32}" presName="conn2-1" presStyleLbl="parChTrans1D4" presStyleIdx="11" presStyleCnt="20"/>
      <dgm:spPr/>
    </dgm:pt>
    <dgm:pt modelId="{2C70FE32-710A-4F00-A851-A1DEFCEC6D86}" type="pres">
      <dgm:prSet presAssocID="{D2F40748-1E3D-4BD8-A640-BF6A6784BF32}" presName="connTx" presStyleLbl="parChTrans1D4" presStyleIdx="11" presStyleCnt="20"/>
      <dgm:spPr/>
    </dgm:pt>
    <dgm:pt modelId="{40257900-3A71-4EB6-9931-E91DF7C9C108}" type="pres">
      <dgm:prSet presAssocID="{22B331E5-F082-4867-B734-15F36A3C0B78}" presName="root2" presStyleCnt="0"/>
      <dgm:spPr/>
    </dgm:pt>
    <dgm:pt modelId="{CF41CCC1-1D44-4DB2-B24A-D96A054BD233}" type="pres">
      <dgm:prSet presAssocID="{22B331E5-F082-4867-B734-15F36A3C0B78}" presName="LevelTwoTextNode" presStyleLbl="node4" presStyleIdx="11" presStyleCnt="20" custScaleX="187691" custScaleY="108220">
        <dgm:presLayoutVars>
          <dgm:chPref val="3"/>
        </dgm:presLayoutVars>
      </dgm:prSet>
      <dgm:spPr/>
    </dgm:pt>
    <dgm:pt modelId="{C6193D9B-1069-4753-8C3C-8C784D77B5B0}" type="pres">
      <dgm:prSet presAssocID="{22B331E5-F082-4867-B734-15F36A3C0B78}" presName="level3hierChild" presStyleCnt="0"/>
      <dgm:spPr/>
    </dgm:pt>
    <dgm:pt modelId="{F61D718F-02E5-4124-8DD8-22BA4C780464}" type="pres">
      <dgm:prSet presAssocID="{BC923B7F-F65F-4E6C-A48C-FD1122797BD3}" presName="conn2-1" presStyleLbl="parChTrans1D2" presStyleIdx="1" presStyleCnt="2"/>
      <dgm:spPr/>
    </dgm:pt>
    <dgm:pt modelId="{E2074DF1-A6F5-4FBB-9013-A439341879F2}" type="pres">
      <dgm:prSet presAssocID="{BC923B7F-F65F-4E6C-A48C-FD1122797BD3}" presName="connTx" presStyleLbl="parChTrans1D2" presStyleIdx="1" presStyleCnt="2"/>
      <dgm:spPr/>
    </dgm:pt>
    <dgm:pt modelId="{B19A9C56-2A50-4432-A441-41C44A8CFC1B}" type="pres">
      <dgm:prSet presAssocID="{B2E00A61-4E2F-4E38-A979-9D1DC52E63E2}" presName="root2" presStyleCnt="0"/>
      <dgm:spPr/>
    </dgm:pt>
    <dgm:pt modelId="{495AD29E-D772-4ED4-9D57-031F4705CD73}" type="pres">
      <dgm:prSet presAssocID="{B2E00A61-4E2F-4E38-A979-9D1DC52E63E2}" presName="LevelTwoTextNode" presStyleLbl="node2" presStyleIdx="1" presStyleCnt="2" custScaleX="141710" custScaleY="154936">
        <dgm:presLayoutVars>
          <dgm:chPref val="3"/>
        </dgm:presLayoutVars>
      </dgm:prSet>
      <dgm:spPr/>
    </dgm:pt>
    <dgm:pt modelId="{7EF004FC-07A2-4D43-9E55-5BAF3ED51287}" type="pres">
      <dgm:prSet presAssocID="{B2E00A61-4E2F-4E38-A979-9D1DC52E63E2}" presName="level3hierChild" presStyleCnt="0"/>
      <dgm:spPr/>
    </dgm:pt>
    <dgm:pt modelId="{1A5E9CC6-B920-4A49-88CB-A83E2E045553}" type="pres">
      <dgm:prSet presAssocID="{45374A76-6C2A-4A92-8847-55B35D216CA4}" presName="conn2-1" presStyleLbl="parChTrans1D3" presStyleIdx="1" presStyleCnt="3"/>
      <dgm:spPr/>
    </dgm:pt>
    <dgm:pt modelId="{54012A81-F673-4D37-8315-B5BAC5209A05}" type="pres">
      <dgm:prSet presAssocID="{45374A76-6C2A-4A92-8847-55B35D216CA4}" presName="connTx" presStyleLbl="parChTrans1D3" presStyleIdx="1" presStyleCnt="3"/>
      <dgm:spPr/>
    </dgm:pt>
    <dgm:pt modelId="{3211E34C-C9A3-4E9D-BCF7-FEAC9DD0F9D7}" type="pres">
      <dgm:prSet presAssocID="{DC0B4113-FCC0-4F2E-A0B0-B3613DDCC1B9}" presName="root2" presStyleCnt="0"/>
      <dgm:spPr/>
    </dgm:pt>
    <dgm:pt modelId="{ED6E8941-3ED6-460E-986F-3DA59112ABB8}" type="pres">
      <dgm:prSet presAssocID="{DC0B4113-FCC0-4F2E-A0B0-B3613DDCC1B9}" presName="LevelTwoTextNode" presStyleLbl="node3" presStyleIdx="1" presStyleCnt="3" custScaleX="141710" custScaleY="154936">
        <dgm:presLayoutVars>
          <dgm:chPref val="3"/>
        </dgm:presLayoutVars>
      </dgm:prSet>
      <dgm:spPr/>
    </dgm:pt>
    <dgm:pt modelId="{2D5ED238-90DC-4D4D-A0FD-13733CC4F986}" type="pres">
      <dgm:prSet presAssocID="{DC0B4113-FCC0-4F2E-A0B0-B3613DDCC1B9}" presName="level3hierChild" presStyleCnt="0"/>
      <dgm:spPr/>
    </dgm:pt>
    <dgm:pt modelId="{8B7542B1-CC02-464D-990B-4F2314C842EB}" type="pres">
      <dgm:prSet presAssocID="{427AA3E5-41D9-4066-B396-AECD4058210D}" presName="conn2-1" presStyleLbl="parChTrans1D4" presStyleIdx="12" presStyleCnt="20"/>
      <dgm:spPr/>
    </dgm:pt>
    <dgm:pt modelId="{9061020B-DBBE-4CD5-8AAD-46056C6EC6CC}" type="pres">
      <dgm:prSet presAssocID="{427AA3E5-41D9-4066-B396-AECD4058210D}" presName="connTx" presStyleLbl="parChTrans1D4" presStyleIdx="12" presStyleCnt="20"/>
      <dgm:spPr/>
    </dgm:pt>
    <dgm:pt modelId="{A797F30A-0949-468C-9FD5-8ECF78DCF6FF}" type="pres">
      <dgm:prSet presAssocID="{7FF24697-6B4D-4054-B260-488954A0C5B5}" presName="root2" presStyleCnt="0"/>
      <dgm:spPr/>
    </dgm:pt>
    <dgm:pt modelId="{98196E4F-6231-4ABA-8614-86B81E63A336}" type="pres">
      <dgm:prSet presAssocID="{7FF24697-6B4D-4054-B260-488954A0C5B5}" presName="LevelTwoTextNode" presStyleLbl="node4" presStyleIdx="12" presStyleCnt="20" custScaleX="244148" custScaleY="114753">
        <dgm:presLayoutVars>
          <dgm:chPref val="3"/>
        </dgm:presLayoutVars>
      </dgm:prSet>
      <dgm:spPr/>
    </dgm:pt>
    <dgm:pt modelId="{D3926EC0-73BC-4836-BBE7-AA74E202B63F}" type="pres">
      <dgm:prSet presAssocID="{7FF24697-6B4D-4054-B260-488954A0C5B5}" presName="level3hierChild" presStyleCnt="0"/>
      <dgm:spPr/>
    </dgm:pt>
    <dgm:pt modelId="{279BE608-38BD-44C5-A6E1-9F935F752FF6}" type="pres">
      <dgm:prSet presAssocID="{5DD00BFC-4964-4DDE-ABDC-DD446BC06E03}" presName="conn2-1" presStyleLbl="parChTrans1D4" presStyleIdx="13" presStyleCnt="20"/>
      <dgm:spPr/>
    </dgm:pt>
    <dgm:pt modelId="{65CB4987-5B4B-4145-8C09-77F3E9993CFC}" type="pres">
      <dgm:prSet presAssocID="{5DD00BFC-4964-4DDE-ABDC-DD446BC06E03}" presName="connTx" presStyleLbl="parChTrans1D4" presStyleIdx="13" presStyleCnt="20"/>
      <dgm:spPr/>
    </dgm:pt>
    <dgm:pt modelId="{30F444E5-623B-48A1-B82B-2D4B73CDEA99}" type="pres">
      <dgm:prSet presAssocID="{7B1E8CBC-B21F-4E83-84A9-2C0FE3BF61D9}" presName="root2" presStyleCnt="0"/>
      <dgm:spPr/>
    </dgm:pt>
    <dgm:pt modelId="{E48EE8BD-310A-44E6-8576-C8E871C6B52C}" type="pres">
      <dgm:prSet presAssocID="{7B1E8CBC-B21F-4E83-84A9-2C0FE3BF61D9}" presName="LevelTwoTextNode" presStyleLbl="node4" presStyleIdx="13" presStyleCnt="20" custScaleX="187691" custScaleY="153220">
        <dgm:presLayoutVars>
          <dgm:chPref val="3"/>
        </dgm:presLayoutVars>
      </dgm:prSet>
      <dgm:spPr/>
    </dgm:pt>
    <dgm:pt modelId="{095D6C2D-36CB-45FB-A663-37825A6BC370}" type="pres">
      <dgm:prSet presAssocID="{7B1E8CBC-B21F-4E83-84A9-2C0FE3BF61D9}" presName="level3hierChild" presStyleCnt="0"/>
      <dgm:spPr/>
    </dgm:pt>
    <dgm:pt modelId="{F3815351-13DB-446F-9F09-27657B45BAD6}" type="pres">
      <dgm:prSet presAssocID="{68086D08-580F-430D-9C81-C407BE9FD121}" presName="conn2-1" presStyleLbl="parChTrans1D4" presStyleIdx="14" presStyleCnt="20"/>
      <dgm:spPr/>
    </dgm:pt>
    <dgm:pt modelId="{4DBEC5FA-B585-4AF2-B907-2874B51C59B9}" type="pres">
      <dgm:prSet presAssocID="{68086D08-580F-430D-9C81-C407BE9FD121}" presName="connTx" presStyleLbl="parChTrans1D4" presStyleIdx="14" presStyleCnt="20"/>
      <dgm:spPr/>
    </dgm:pt>
    <dgm:pt modelId="{FE2838EA-BB63-41F3-970D-59FC5C6B27A2}" type="pres">
      <dgm:prSet presAssocID="{AEF63B03-54BD-4401-B564-7B367E104F8B}" presName="root2" presStyleCnt="0"/>
      <dgm:spPr/>
    </dgm:pt>
    <dgm:pt modelId="{16B8D61D-CFEC-4D69-9B98-26CBAA469A16}" type="pres">
      <dgm:prSet presAssocID="{AEF63B03-54BD-4401-B564-7B367E104F8B}" presName="LevelTwoTextNode" presStyleLbl="node4" presStyleIdx="14" presStyleCnt="20" custScaleX="244148" custScaleY="114753">
        <dgm:presLayoutVars>
          <dgm:chPref val="3"/>
        </dgm:presLayoutVars>
      </dgm:prSet>
      <dgm:spPr/>
    </dgm:pt>
    <dgm:pt modelId="{61048948-198F-4F13-B0D9-87AADEF7A68C}" type="pres">
      <dgm:prSet presAssocID="{AEF63B03-54BD-4401-B564-7B367E104F8B}" presName="level3hierChild" presStyleCnt="0"/>
      <dgm:spPr/>
    </dgm:pt>
    <dgm:pt modelId="{88293759-1A89-4DF6-8730-CF7A13C1D34E}" type="pres">
      <dgm:prSet presAssocID="{67B4F6A9-3E9A-48E6-BFB3-98F53BCCA4C1}" presName="conn2-1" presStyleLbl="parChTrans1D4" presStyleIdx="15" presStyleCnt="20"/>
      <dgm:spPr/>
    </dgm:pt>
    <dgm:pt modelId="{C815D208-E6B0-4E06-B574-3A513718BF92}" type="pres">
      <dgm:prSet presAssocID="{67B4F6A9-3E9A-48E6-BFB3-98F53BCCA4C1}" presName="connTx" presStyleLbl="parChTrans1D4" presStyleIdx="15" presStyleCnt="20"/>
      <dgm:spPr/>
    </dgm:pt>
    <dgm:pt modelId="{5D1C3F6E-0888-4B1E-82CF-83D9350847ED}" type="pres">
      <dgm:prSet presAssocID="{48FEB995-7BE5-4071-B208-ED914E9A86AB}" presName="root2" presStyleCnt="0"/>
      <dgm:spPr/>
    </dgm:pt>
    <dgm:pt modelId="{5A76F34E-2082-4EC8-82FA-6FC2F571B04B}" type="pres">
      <dgm:prSet presAssocID="{48FEB995-7BE5-4071-B208-ED914E9A86AB}" presName="LevelTwoTextNode" presStyleLbl="node4" presStyleIdx="15" presStyleCnt="20" custScaleX="187691" custScaleY="108220">
        <dgm:presLayoutVars>
          <dgm:chPref val="3"/>
        </dgm:presLayoutVars>
      </dgm:prSet>
      <dgm:spPr/>
    </dgm:pt>
    <dgm:pt modelId="{F48B3A0B-3374-43F8-B36D-5A90A0BA784D}" type="pres">
      <dgm:prSet presAssocID="{48FEB995-7BE5-4071-B208-ED914E9A86AB}" presName="level3hierChild" presStyleCnt="0"/>
      <dgm:spPr/>
    </dgm:pt>
    <dgm:pt modelId="{BF011C97-AE13-47CB-9AFD-52B92AD07B19}" type="pres">
      <dgm:prSet presAssocID="{7FF87276-F28B-41A2-8B0C-899F8B48CB0E}" presName="conn2-1" presStyleLbl="parChTrans1D4" presStyleIdx="16" presStyleCnt="20"/>
      <dgm:spPr/>
    </dgm:pt>
    <dgm:pt modelId="{CF02881A-7F58-4ECD-AC50-4C4EA2E6F5B9}" type="pres">
      <dgm:prSet presAssocID="{7FF87276-F28B-41A2-8B0C-899F8B48CB0E}" presName="connTx" presStyleLbl="parChTrans1D4" presStyleIdx="16" presStyleCnt="20"/>
      <dgm:spPr/>
    </dgm:pt>
    <dgm:pt modelId="{3C288D44-DBE5-4C1D-A12E-C6355F4E61BD}" type="pres">
      <dgm:prSet presAssocID="{A41B01FA-2484-4BB5-9CCB-EE930CFB9FC3}" presName="root2" presStyleCnt="0"/>
      <dgm:spPr/>
    </dgm:pt>
    <dgm:pt modelId="{310CC3CF-7934-45EC-BA11-7F6D7DE96C87}" type="pres">
      <dgm:prSet presAssocID="{A41B01FA-2484-4BB5-9CCB-EE930CFB9FC3}" presName="LevelTwoTextNode" presStyleLbl="node4" presStyleIdx="16" presStyleCnt="20" custScaleX="244148" custScaleY="114753">
        <dgm:presLayoutVars>
          <dgm:chPref val="3"/>
        </dgm:presLayoutVars>
      </dgm:prSet>
      <dgm:spPr/>
    </dgm:pt>
    <dgm:pt modelId="{86827CED-3E1E-4C9D-90EE-F0A42ADDBBCA}" type="pres">
      <dgm:prSet presAssocID="{A41B01FA-2484-4BB5-9CCB-EE930CFB9FC3}" presName="level3hierChild" presStyleCnt="0"/>
      <dgm:spPr/>
    </dgm:pt>
    <dgm:pt modelId="{E1ADB008-07C6-465C-88E8-470AA94C9D8F}" type="pres">
      <dgm:prSet presAssocID="{BA1FE7D2-F956-41E9-82A4-28885AB6DC14}" presName="conn2-1" presStyleLbl="parChTrans1D4" presStyleIdx="17" presStyleCnt="20"/>
      <dgm:spPr/>
    </dgm:pt>
    <dgm:pt modelId="{8096BD09-1FED-4917-812D-D49CD99848C5}" type="pres">
      <dgm:prSet presAssocID="{BA1FE7D2-F956-41E9-82A4-28885AB6DC14}" presName="connTx" presStyleLbl="parChTrans1D4" presStyleIdx="17" presStyleCnt="20"/>
      <dgm:spPr/>
    </dgm:pt>
    <dgm:pt modelId="{E2F2DEE2-75C6-446D-B565-A76B1F189F15}" type="pres">
      <dgm:prSet presAssocID="{1BC933D0-1DBB-4B97-9B96-4D70350D3EBE}" presName="root2" presStyleCnt="0"/>
      <dgm:spPr/>
    </dgm:pt>
    <dgm:pt modelId="{13F13DF8-D968-4CF1-8E8F-29881B807938}" type="pres">
      <dgm:prSet presAssocID="{1BC933D0-1DBB-4B97-9B96-4D70350D3EBE}" presName="LevelTwoTextNode" presStyleLbl="node4" presStyleIdx="17" presStyleCnt="20" custScaleX="187691" custScaleY="108220">
        <dgm:presLayoutVars>
          <dgm:chPref val="3"/>
        </dgm:presLayoutVars>
      </dgm:prSet>
      <dgm:spPr/>
    </dgm:pt>
    <dgm:pt modelId="{86CAD6D7-7106-49FD-906E-2673793AF48D}" type="pres">
      <dgm:prSet presAssocID="{1BC933D0-1DBB-4B97-9B96-4D70350D3EBE}" presName="level3hierChild" presStyleCnt="0"/>
      <dgm:spPr/>
    </dgm:pt>
    <dgm:pt modelId="{66861F67-75D7-4466-9027-606E40D78F1F}" type="pres">
      <dgm:prSet presAssocID="{82B5B426-7F2A-4818-A500-BBC735D383A0}" presName="conn2-1" presStyleLbl="parChTrans1D3" presStyleIdx="2" presStyleCnt="3"/>
      <dgm:spPr/>
    </dgm:pt>
    <dgm:pt modelId="{52E89A7E-16AA-4CEB-8988-F238799CCD78}" type="pres">
      <dgm:prSet presAssocID="{82B5B426-7F2A-4818-A500-BBC735D383A0}" presName="connTx" presStyleLbl="parChTrans1D3" presStyleIdx="2" presStyleCnt="3"/>
      <dgm:spPr/>
    </dgm:pt>
    <dgm:pt modelId="{829B3306-A669-4E55-8737-D802776B8959}" type="pres">
      <dgm:prSet presAssocID="{946ABABE-B204-4042-8B0A-4EF05DACEB0B}" presName="root2" presStyleCnt="0"/>
      <dgm:spPr/>
    </dgm:pt>
    <dgm:pt modelId="{3B5F2650-FF59-438B-BA04-04EE9547E5B2}" type="pres">
      <dgm:prSet presAssocID="{946ABABE-B204-4042-8B0A-4EF05DACEB0B}" presName="LevelTwoTextNode" presStyleLbl="node3" presStyleIdx="2" presStyleCnt="3" custScaleX="141710" custScaleY="154936">
        <dgm:presLayoutVars>
          <dgm:chPref val="3"/>
        </dgm:presLayoutVars>
      </dgm:prSet>
      <dgm:spPr/>
    </dgm:pt>
    <dgm:pt modelId="{143A4E7F-9B46-44FE-B3CF-03D3BEAEA31A}" type="pres">
      <dgm:prSet presAssocID="{946ABABE-B204-4042-8B0A-4EF05DACEB0B}" presName="level3hierChild" presStyleCnt="0"/>
      <dgm:spPr/>
    </dgm:pt>
    <dgm:pt modelId="{AE1DE912-8933-4179-8AA7-9B1EF111E2BA}" type="pres">
      <dgm:prSet presAssocID="{70D23DA9-EB1F-4864-BCA5-945F98A29176}" presName="conn2-1" presStyleLbl="parChTrans1D4" presStyleIdx="18" presStyleCnt="20"/>
      <dgm:spPr/>
    </dgm:pt>
    <dgm:pt modelId="{C05CA408-DA23-448B-90C4-2816FB5764DC}" type="pres">
      <dgm:prSet presAssocID="{70D23DA9-EB1F-4864-BCA5-945F98A29176}" presName="connTx" presStyleLbl="parChTrans1D4" presStyleIdx="18" presStyleCnt="20"/>
      <dgm:spPr/>
    </dgm:pt>
    <dgm:pt modelId="{B550DF9C-AC51-475A-BA85-7B2F2BC7200B}" type="pres">
      <dgm:prSet presAssocID="{FD4ED140-1C97-47A5-ACD4-97CB0B5DE18B}" presName="root2" presStyleCnt="0"/>
      <dgm:spPr/>
    </dgm:pt>
    <dgm:pt modelId="{A37E8BD8-546F-4524-B6E7-D8ED1D11E88F}" type="pres">
      <dgm:prSet presAssocID="{FD4ED140-1C97-47A5-ACD4-97CB0B5DE18B}" presName="LevelTwoTextNode" presStyleLbl="node4" presStyleIdx="18" presStyleCnt="20" custScaleX="244148" custScaleY="114753">
        <dgm:presLayoutVars>
          <dgm:chPref val="3"/>
        </dgm:presLayoutVars>
      </dgm:prSet>
      <dgm:spPr/>
    </dgm:pt>
    <dgm:pt modelId="{B6238718-14ED-4CE0-9FE3-A13B3B7F76DB}" type="pres">
      <dgm:prSet presAssocID="{FD4ED140-1C97-47A5-ACD4-97CB0B5DE18B}" presName="level3hierChild" presStyleCnt="0"/>
      <dgm:spPr/>
    </dgm:pt>
    <dgm:pt modelId="{7476472C-3D42-4143-A8FC-A00FDC77FA40}" type="pres">
      <dgm:prSet presAssocID="{540CA3A0-3D20-4B85-8D6F-907EB34BAF06}" presName="conn2-1" presStyleLbl="parChTrans1D4" presStyleIdx="19" presStyleCnt="20"/>
      <dgm:spPr/>
    </dgm:pt>
    <dgm:pt modelId="{2BBB72B9-797D-4C40-AAE6-275AD81B5989}" type="pres">
      <dgm:prSet presAssocID="{540CA3A0-3D20-4B85-8D6F-907EB34BAF06}" presName="connTx" presStyleLbl="parChTrans1D4" presStyleIdx="19" presStyleCnt="20"/>
      <dgm:spPr/>
    </dgm:pt>
    <dgm:pt modelId="{95FDA681-C8E4-4090-8D9F-733244AC8E3C}" type="pres">
      <dgm:prSet presAssocID="{3C57B3F3-6736-4FC1-A340-68C298BAD048}" presName="root2" presStyleCnt="0"/>
      <dgm:spPr/>
    </dgm:pt>
    <dgm:pt modelId="{55E4565B-B823-4E6C-BC50-139877BC1D01}" type="pres">
      <dgm:prSet presAssocID="{3C57B3F3-6736-4FC1-A340-68C298BAD048}" presName="LevelTwoTextNode" presStyleLbl="node4" presStyleIdx="19" presStyleCnt="20" custScaleX="187691" custScaleY="153220">
        <dgm:presLayoutVars>
          <dgm:chPref val="3"/>
        </dgm:presLayoutVars>
      </dgm:prSet>
      <dgm:spPr/>
    </dgm:pt>
    <dgm:pt modelId="{ABABB6CC-EC7A-44BD-9F7C-D758E60BFAB6}" type="pres">
      <dgm:prSet presAssocID="{3C57B3F3-6736-4FC1-A340-68C298BAD048}" presName="level3hierChild" presStyleCnt="0"/>
      <dgm:spPr/>
    </dgm:pt>
  </dgm:ptLst>
  <dgm:cxnLst>
    <dgm:cxn modelId="{C4311700-F115-46E9-8C17-824EB2C2E59A}" type="presOf" srcId="{84CD36EF-3FBC-4796-8EC7-E03CEF541CA0}" destId="{EC4B3435-130D-411F-805A-2E02CEC4F05E}" srcOrd="0" destOrd="0" presId="urn:microsoft.com/office/officeart/2008/layout/HorizontalMultiLevelHierarchy"/>
    <dgm:cxn modelId="{6F808C01-D4A1-4541-82D3-944C4FE3A6B1}" type="presOf" srcId="{CBFE5F0F-85F7-48F9-AF19-A25C3B1A8297}" destId="{CDDC34F4-C55C-4C40-BC51-D73F2CF54941}" srcOrd="1" destOrd="0" presId="urn:microsoft.com/office/officeart/2008/layout/HorizontalMultiLevelHierarchy"/>
    <dgm:cxn modelId="{6C254507-54C1-4105-AD86-AC8E0E67B308}" type="presOf" srcId="{DC0B4113-FCC0-4F2E-A0B0-B3613DDCC1B9}" destId="{ED6E8941-3ED6-460E-986F-3DA59112ABB8}" srcOrd="0" destOrd="0" presId="urn:microsoft.com/office/officeart/2008/layout/HorizontalMultiLevelHierarchy"/>
    <dgm:cxn modelId="{9AD2710C-1D8E-418F-AD61-DC9E7ABA040E}" type="presOf" srcId="{7B1E8CBC-B21F-4E83-84A9-2C0FE3BF61D9}" destId="{E48EE8BD-310A-44E6-8576-C8E871C6B52C}" srcOrd="0" destOrd="0" presId="urn:microsoft.com/office/officeart/2008/layout/HorizontalMultiLevelHierarchy"/>
    <dgm:cxn modelId="{0EB6A60D-89DD-4BF8-85C4-C233632ADA0B}" srcId="{AEF63B03-54BD-4401-B564-7B367E104F8B}" destId="{48FEB995-7BE5-4071-B208-ED914E9A86AB}" srcOrd="0" destOrd="0" parTransId="{67B4F6A9-3E9A-48E6-BFB3-98F53BCCA4C1}" sibTransId="{17F15DF8-349D-4D21-A1D4-53B352665056}"/>
    <dgm:cxn modelId="{935CC513-03F3-461A-8E79-D8737862974C}" type="presOf" srcId="{FBAD6056-718A-454E-AC78-82EADCDC18C2}" destId="{80A94986-F862-49C5-88F2-684C750FB275}" srcOrd="1" destOrd="0" presId="urn:microsoft.com/office/officeart/2008/layout/HorizontalMultiLevelHierarchy"/>
    <dgm:cxn modelId="{9FACCB14-CED6-4460-924A-F185D94A6436}" srcId="{C4E84E09-51B7-45BE-8305-F4A91E21162E}" destId="{B2E00A61-4E2F-4E38-A979-9D1DC52E63E2}" srcOrd="1" destOrd="0" parTransId="{BC923B7F-F65F-4E6C-A48C-FD1122797BD3}" sibTransId="{843A3C85-7F22-485A-8028-053B67C7DF42}"/>
    <dgm:cxn modelId="{410C6218-0193-4BFD-8B28-A466506CCD7B}" srcId="{3E24C458-4CEB-4037-AD58-101E76623213}" destId="{531AEBB6-CDEF-42CE-A25A-F0C26EB1C084}" srcOrd="3" destOrd="0" parTransId="{ABED878E-7C19-4335-B410-89614110BE9F}" sibTransId="{516873F4-10E4-4514-AFBA-D121FADEF293}"/>
    <dgm:cxn modelId="{1E6F1C1B-6355-4FBE-A27B-F4FD76BE77F6}" type="presOf" srcId="{3C57B3F3-6736-4FC1-A340-68C298BAD048}" destId="{55E4565B-B823-4E6C-BC50-139877BC1D01}" srcOrd="0" destOrd="0" presId="urn:microsoft.com/office/officeart/2008/layout/HorizontalMultiLevelHierarchy"/>
    <dgm:cxn modelId="{9ECFC722-CA82-4851-A476-073657EB4649}" type="presOf" srcId="{531AEBB6-CDEF-42CE-A25A-F0C26EB1C084}" destId="{9FF954DB-445D-4668-89DD-7A50BF8A6F7A}" srcOrd="0" destOrd="0" presId="urn:microsoft.com/office/officeart/2008/layout/HorizontalMultiLevelHierarchy"/>
    <dgm:cxn modelId="{1181F522-3A4E-45BB-B5BE-26FBCE4EA3A5}" type="presOf" srcId="{946ABABE-B204-4042-8B0A-4EF05DACEB0B}" destId="{3B5F2650-FF59-438B-BA04-04EE9547E5B2}" srcOrd="0" destOrd="0" presId="urn:microsoft.com/office/officeart/2008/layout/HorizontalMultiLevelHierarchy"/>
    <dgm:cxn modelId="{C812FD22-1FA0-457D-93BA-FF1497734CD6}" type="presOf" srcId="{ABED878E-7C19-4335-B410-89614110BE9F}" destId="{2B74B900-5B91-4432-8906-CD852DB71DF0}" srcOrd="0" destOrd="0" presId="urn:microsoft.com/office/officeart/2008/layout/HorizontalMultiLevelHierarchy"/>
    <dgm:cxn modelId="{4ADA1627-1A79-47FD-9996-23522D2DBCCF}" type="presOf" srcId="{70D23DA9-EB1F-4864-BCA5-945F98A29176}" destId="{C05CA408-DA23-448B-90C4-2816FB5764DC}" srcOrd="1" destOrd="0" presId="urn:microsoft.com/office/officeart/2008/layout/HorizontalMultiLevelHierarchy"/>
    <dgm:cxn modelId="{AF68DE31-E2CD-415D-9FBA-D37226C0052D}" type="presOf" srcId="{540CA3A0-3D20-4B85-8D6F-907EB34BAF06}" destId="{7476472C-3D42-4143-A8FC-A00FDC77FA40}" srcOrd="0" destOrd="0" presId="urn:microsoft.com/office/officeart/2008/layout/HorizontalMultiLevelHierarchy"/>
    <dgm:cxn modelId="{B1F52633-31CA-4921-9C80-0F964879FC0F}" type="presOf" srcId="{01E01420-DD6E-4D13-8161-2CC844C82713}" destId="{3848320C-58CA-4997-8550-067A785EB760}" srcOrd="1" destOrd="0" presId="urn:microsoft.com/office/officeart/2008/layout/HorizontalMultiLevelHierarchy"/>
    <dgm:cxn modelId="{86770335-9804-4DAC-A551-BD0817F1F116}" type="presOf" srcId="{B4F790F3-9E66-4433-94CF-C4E4F81C2BF2}" destId="{75511B4D-3902-4304-A399-F8AEAE8F461A}" srcOrd="0" destOrd="0" presId="urn:microsoft.com/office/officeart/2008/layout/HorizontalMultiLevelHierarchy"/>
    <dgm:cxn modelId="{EE303A35-039A-4479-8723-C4D8C133D65D}" type="presOf" srcId="{989B121B-E1C0-4D57-8582-A449662B328C}" destId="{796B4A7C-B2F6-457A-98A9-9603C626965A}" srcOrd="0" destOrd="0" presId="urn:microsoft.com/office/officeart/2008/layout/HorizontalMultiLevelHierarchy"/>
    <dgm:cxn modelId="{20912736-D39A-4B89-B8A2-DF1DC43B343D}" type="presOf" srcId="{525D6714-1A51-4153-B211-0925B76C7E2E}" destId="{59AFB24D-A0F2-4FD4-9619-F3C2D6C2E96F}" srcOrd="1" destOrd="0" presId="urn:microsoft.com/office/officeart/2008/layout/HorizontalMultiLevelHierarchy"/>
    <dgm:cxn modelId="{ADF80537-1858-4960-BAE7-58F7C652601C}" type="presOf" srcId="{01E01420-DD6E-4D13-8161-2CC844C82713}" destId="{9A4C26AC-AD9B-436C-AE8C-B13DDEC646E4}" srcOrd="0" destOrd="0" presId="urn:microsoft.com/office/officeart/2008/layout/HorizontalMultiLevelHierarchy"/>
    <dgm:cxn modelId="{8B7D953A-C479-49E1-ABFF-04821A1DC538}" type="presOf" srcId="{34B2693F-0D9F-44BB-BF2B-F014B9AD0C2F}" destId="{563F9F13-50BD-41C8-8029-417891465DEA}" srcOrd="1" destOrd="0" presId="urn:microsoft.com/office/officeart/2008/layout/HorizontalMultiLevelHierarchy"/>
    <dgm:cxn modelId="{FEE55C5F-995E-4DA9-8F00-EF13DF2FB567}" type="presOf" srcId="{82B5B426-7F2A-4818-A500-BBC735D383A0}" destId="{66861F67-75D7-4466-9027-606E40D78F1F}" srcOrd="0" destOrd="0" presId="urn:microsoft.com/office/officeart/2008/layout/HorizontalMultiLevelHierarchy"/>
    <dgm:cxn modelId="{C0D66E60-6F77-4EE4-904D-33B6D87B45BC}" type="presOf" srcId="{6C14E3A7-775C-4E7F-9800-E3064649D3B8}" destId="{8CF7552A-F3D6-4798-BD81-1D0D752544EB}" srcOrd="0" destOrd="0" presId="urn:microsoft.com/office/officeart/2008/layout/HorizontalMultiLevelHierarchy"/>
    <dgm:cxn modelId="{830F7062-5E25-4806-AE72-886327AFAB5D}" type="presOf" srcId="{10B8290E-C056-4E18-AEA3-816A573BC680}" destId="{F498502C-E956-43F7-9E41-06133ADFCFF9}" srcOrd="0" destOrd="0" presId="urn:microsoft.com/office/officeart/2008/layout/HorizontalMultiLevelHierarchy"/>
    <dgm:cxn modelId="{94251963-CD0D-4834-8CD2-31526482EE12}" type="presOf" srcId="{D2F40748-1E3D-4BD8-A640-BF6A6784BF32}" destId="{B5A1176A-27F7-4CAC-A446-53D9032EB3F2}" srcOrd="0" destOrd="0" presId="urn:microsoft.com/office/officeart/2008/layout/HorizontalMultiLevelHierarchy"/>
    <dgm:cxn modelId="{1950E143-99E2-4562-B8C9-2FB4B781E6E2}" srcId="{84CD36EF-3FBC-4796-8EC7-E03CEF541CA0}" destId="{60274CA1-55FB-4956-B765-0E5CD6C6FCD5}" srcOrd="0" destOrd="0" parTransId="{525D6714-1A51-4153-B211-0925B76C7E2E}" sibTransId="{27817584-6591-4CE6-941D-E6D35000C724}"/>
    <dgm:cxn modelId="{75CC8864-91F6-44E5-A2C6-7CF3DD6A472C}" srcId="{531AEBB6-CDEF-42CE-A25A-F0C26EB1C084}" destId="{9DA44BFC-0B2E-4806-9C86-93BD4CDC4979}" srcOrd="0" destOrd="0" parTransId="{10B8290E-C056-4E18-AEA3-816A573BC680}" sibTransId="{312E70D8-6759-4632-B82A-08589A7AFDA0}"/>
    <dgm:cxn modelId="{D2A4DF44-1EE0-4545-9CBE-16D50B19716C}" type="presOf" srcId="{34B2693F-0D9F-44BB-BF2B-F014B9AD0C2F}" destId="{C1F07842-A9BC-4BC7-834D-2BD97CA3EB8E}" srcOrd="0" destOrd="0" presId="urn:microsoft.com/office/officeart/2008/layout/HorizontalMultiLevelHierarchy"/>
    <dgm:cxn modelId="{7006FB64-1AB9-45B7-877C-B7D319003FD9}" srcId="{3E24C458-4CEB-4037-AD58-101E76623213}" destId="{83D70454-7233-4B4C-ACFE-9B390D37AE70}" srcOrd="4" destOrd="0" parTransId="{22865B55-C900-409E-A078-FA1E878749D7}" sibTransId="{853042D1-DA56-41AE-AA3F-3E004DBE8C39}"/>
    <dgm:cxn modelId="{27516B45-457A-4982-BAB5-627911159542}" type="presOf" srcId="{BC923B7F-F65F-4E6C-A48C-FD1122797BD3}" destId="{E2074DF1-A6F5-4FBB-9013-A439341879F2}" srcOrd="1" destOrd="0" presId="urn:microsoft.com/office/officeart/2008/layout/HorizontalMultiLevelHierarchy"/>
    <dgm:cxn modelId="{6EB0B845-C829-4B9B-A721-C5CE63702F33}" type="presOf" srcId="{989B121B-E1C0-4D57-8582-A449662B328C}" destId="{84FDD653-E5FA-4830-A872-984F003F801C}" srcOrd="1" destOrd="0" presId="urn:microsoft.com/office/officeart/2008/layout/HorizontalMultiLevelHierarchy"/>
    <dgm:cxn modelId="{A0E53F48-4E8F-4F5F-A6A6-442464480E98}" type="presOf" srcId="{67B4F6A9-3E9A-48E6-BFB3-98F53BCCA4C1}" destId="{C815D208-E6B0-4E06-B574-3A513718BF92}" srcOrd="1" destOrd="0" presId="urn:microsoft.com/office/officeart/2008/layout/HorizontalMultiLevelHierarchy"/>
    <dgm:cxn modelId="{10AA8948-E424-42E7-95C2-E9B72283B8F4}" type="presOf" srcId="{68086D08-580F-430D-9C81-C407BE9FD121}" destId="{4DBEC5FA-B585-4AF2-B907-2874B51C59B9}" srcOrd="1" destOrd="0" presId="urn:microsoft.com/office/officeart/2008/layout/HorizontalMultiLevelHierarchy"/>
    <dgm:cxn modelId="{72C29B4A-B663-40FA-ACD5-B3FD9B0F1B46}" type="presOf" srcId="{3E24C458-4CEB-4037-AD58-101E76623213}" destId="{54269EAF-9F26-4873-8B65-C276F106AB02}" srcOrd="0" destOrd="0" presId="urn:microsoft.com/office/officeart/2008/layout/HorizontalMultiLevelHierarchy"/>
    <dgm:cxn modelId="{5DB88A4B-BD01-4B41-A773-1A99ECB81392}" srcId="{DC0B4113-FCC0-4F2E-A0B0-B3613DDCC1B9}" destId="{AEF63B03-54BD-4401-B564-7B367E104F8B}" srcOrd="1" destOrd="0" parTransId="{68086D08-580F-430D-9C81-C407BE9FD121}" sibTransId="{4305DA69-730C-4DBE-9907-EBF572962DC0}"/>
    <dgm:cxn modelId="{BDA8036D-9CDF-446A-90ED-5DDBAC0C9F63}" type="presOf" srcId="{427AA3E5-41D9-4066-B396-AECD4058210D}" destId="{9061020B-DBBE-4CD5-8AAD-46056C6EC6CC}" srcOrd="1" destOrd="0" presId="urn:microsoft.com/office/officeart/2008/layout/HorizontalMultiLevelHierarchy"/>
    <dgm:cxn modelId="{51E2094D-B64D-4859-8F68-1C375B769269}" srcId="{FD4ED140-1C97-47A5-ACD4-97CB0B5DE18B}" destId="{3C57B3F3-6736-4FC1-A340-68C298BAD048}" srcOrd="0" destOrd="0" parTransId="{540CA3A0-3D20-4B85-8D6F-907EB34BAF06}" sibTransId="{5CC46427-4ECF-4829-AB3B-DDE63F5760A6}"/>
    <dgm:cxn modelId="{9D4F426D-9A91-40EF-800B-307994EDB064}" type="presOf" srcId="{525D6714-1A51-4153-B211-0925B76C7E2E}" destId="{ED566CB9-5570-4EC9-A9FF-6B73CDC5A1E3}" srcOrd="0" destOrd="0" presId="urn:microsoft.com/office/officeart/2008/layout/HorizontalMultiLevelHierarchy"/>
    <dgm:cxn modelId="{BB421B71-643F-4C7F-904F-7B535372C48E}" type="presOf" srcId="{10B8290E-C056-4E18-AEA3-816A573BC680}" destId="{21142BDC-3C2C-4094-A540-46EAEFAA7553}" srcOrd="1" destOrd="0" presId="urn:microsoft.com/office/officeart/2008/layout/HorizontalMultiLevelHierarchy"/>
    <dgm:cxn modelId="{60809A52-92E6-4BF9-AA99-D4120D8ADD51}" type="presOf" srcId="{1BC933D0-1DBB-4B97-9B96-4D70350D3EBE}" destId="{13F13DF8-D968-4CF1-8E8F-29881B807938}" srcOrd="0" destOrd="0" presId="urn:microsoft.com/office/officeart/2008/layout/HorizontalMultiLevelHierarchy"/>
    <dgm:cxn modelId="{03674A75-CF3B-42B4-B086-2BF065B97D23}" type="presOf" srcId="{22865B55-C900-409E-A078-FA1E878749D7}" destId="{4F4DF5FC-6180-4E6F-A4D3-D4B6CEC66251}" srcOrd="1" destOrd="0" presId="urn:microsoft.com/office/officeart/2008/layout/HorizontalMultiLevelHierarchy"/>
    <dgm:cxn modelId="{DC4F2F5A-762C-46AA-B05B-75CEEFDFB079}" type="presOf" srcId="{F7A38352-04C7-407E-9AD6-9A954937373E}" destId="{6D3E9859-B00D-4D18-B94C-22C25D7B4A13}" srcOrd="0" destOrd="0" presId="urn:microsoft.com/office/officeart/2008/layout/HorizontalMultiLevelHierarchy"/>
    <dgm:cxn modelId="{4698375A-178A-4A0A-ACAA-5870ADF5CC82}" type="presOf" srcId="{BC923B7F-F65F-4E6C-A48C-FD1122797BD3}" destId="{F61D718F-02E5-4124-8DD8-22BA4C780464}" srcOrd="0" destOrd="0" presId="urn:microsoft.com/office/officeart/2008/layout/HorizontalMultiLevelHierarchy"/>
    <dgm:cxn modelId="{405A267C-7D21-48C0-8784-7AC01F3C2D79}" type="presOf" srcId="{82B5B426-7F2A-4818-A500-BBC735D383A0}" destId="{52E89A7E-16AA-4CEB-8988-F238799CCD78}" srcOrd="1" destOrd="0" presId="urn:microsoft.com/office/officeart/2008/layout/HorizontalMultiLevelHierarchy"/>
    <dgm:cxn modelId="{B3EBD882-FD14-4446-98FD-409134424F1E}" type="presOf" srcId="{9DA44BFC-0B2E-4806-9C86-93BD4CDC4979}" destId="{71D94E96-171B-408F-A5E5-7376CF36E00A}" srcOrd="0" destOrd="0" presId="urn:microsoft.com/office/officeart/2008/layout/HorizontalMultiLevelHierarchy"/>
    <dgm:cxn modelId="{BCD72B84-0A07-4B1B-AF24-9E985B7BD7E0}" type="presOf" srcId="{AEF63B03-54BD-4401-B564-7B367E104F8B}" destId="{16B8D61D-CFEC-4D69-9B98-26CBAA469A16}" srcOrd="0" destOrd="0" presId="urn:microsoft.com/office/officeart/2008/layout/HorizontalMultiLevelHierarchy"/>
    <dgm:cxn modelId="{1A315B84-700F-4FB6-9214-3C7228FFF2E6}" type="presOf" srcId="{7FF87276-F28B-41A2-8B0C-899F8B48CB0E}" destId="{CF02881A-7F58-4ECD-AC50-4C4EA2E6F5B9}" srcOrd="1" destOrd="0" presId="urn:microsoft.com/office/officeart/2008/layout/HorizontalMultiLevelHierarchy"/>
    <dgm:cxn modelId="{A229E985-17F1-44B1-9110-F6A1ACA43C56}" type="presOf" srcId="{7FF24697-6B4D-4054-B260-488954A0C5B5}" destId="{98196E4F-6231-4ABA-8614-86B81E63A336}" srcOrd="0" destOrd="0" presId="urn:microsoft.com/office/officeart/2008/layout/HorizontalMultiLevelHierarchy"/>
    <dgm:cxn modelId="{8E9A9786-5553-490A-83E6-B75EB5589386}" type="presOf" srcId="{CBFE5F0F-85F7-48F9-AF19-A25C3B1A8297}" destId="{FAAAAC4F-3FB6-4B0E-A6F2-3AC793F1BD4E}" srcOrd="0" destOrd="0" presId="urn:microsoft.com/office/officeart/2008/layout/HorizontalMultiLevelHierarchy"/>
    <dgm:cxn modelId="{F310038E-5975-4B1A-9562-B399DED436C3}" srcId="{3E24C458-4CEB-4037-AD58-101E76623213}" destId="{2F4DBCC0-B4B5-4FF5-A5CC-89D7650D8186}" srcOrd="1" destOrd="0" parTransId="{EDB11977-C836-47B1-B57D-6EEF39175D5F}" sibTransId="{C2EDAF0C-03BC-466C-8C79-B78A10891C51}"/>
    <dgm:cxn modelId="{797EEF8E-AB14-4B06-A1FC-1B440592F633}" type="presOf" srcId="{5DD00BFC-4964-4DDE-ABDC-DD446BC06E03}" destId="{279BE608-38BD-44C5-A6E1-9F935F752FF6}" srcOrd="0" destOrd="0" presId="urn:microsoft.com/office/officeart/2008/layout/HorizontalMultiLevelHierarchy"/>
    <dgm:cxn modelId="{BA2E2A8F-5F98-4DA5-A576-54475CAB7FF7}" srcId="{DC0B4113-FCC0-4F2E-A0B0-B3613DDCC1B9}" destId="{A41B01FA-2484-4BB5-9CCB-EE930CFB9FC3}" srcOrd="2" destOrd="0" parTransId="{7FF87276-F28B-41A2-8B0C-899F8B48CB0E}" sibTransId="{19237358-47C5-4160-B76D-467C78B70199}"/>
    <dgm:cxn modelId="{BE40758F-5457-4638-B85E-72475F1819AF}" srcId="{B2E00A61-4E2F-4E38-A979-9D1DC52E63E2}" destId="{DC0B4113-FCC0-4F2E-A0B0-B3613DDCC1B9}" srcOrd="0" destOrd="0" parTransId="{45374A76-6C2A-4A92-8847-55B35D216CA4}" sibTransId="{77603FD2-4C51-4983-9B73-1F030F4CC713}"/>
    <dgm:cxn modelId="{5C776E90-D25F-4EB1-A3C4-F31B12CB0B12}" srcId="{7FF24697-6B4D-4054-B260-488954A0C5B5}" destId="{7B1E8CBC-B21F-4E83-84A9-2C0FE3BF61D9}" srcOrd="0" destOrd="0" parTransId="{5DD00BFC-4964-4DDE-ABDC-DD446BC06E03}" sibTransId="{A05C30D9-AF94-45C4-863D-154AAC088798}"/>
    <dgm:cxn modelId="{FF226992-E25E-4DE4-BE2E-1EA90967132C}" type="presOf" srcId="{0F436D5F-3D2A-4397-A305-06910196C391}" destId="{E82E3B7F-F1CF-4EFF-9A88-38634FE2766B}" srcOrd="0" destOrd="0" presId="urn:microsoft.com/office/officeart/2008/layout/HorizontalMultiLevelHierarchy"/>
    <dgm:cxn modelId="{D8C86C93-B5F1-4C73-9437-046B6ADF9B7E}" type="presOf" srcId="{D2F40748-1E3D-4BD8-A640-BF6A6784BF32}" destId="{2C70FE32-710A-4F00-A851-A1DEFCEC6D86}" srcOrd="1" destOrd="0" presId="urn:microsoft.com/office/officeart/2008/layout/HorizontalMultiLevelHierarchy"/>
    <dgm:cxn modelId="{00275A93-8C2C-443D-9612-E45007048DAC}" srcId="{555969D7-1F4E-4413-B95D-2670CB457D91}" destId="{C4E84E09-51B7-45BE-8305-F4A91E21162E}" srcOrd="0" destOrd="0" parTransId="{7C7286A3-930D-488C-817F-0B0E5FB6C27E}" sibTransId="{DE96E995-59C1-44FA-8A6C-73CE1FF6972F}"/>
    <dgm:cxn modelId="{CEB99295-AA44-4B4F-B7F0-6411366A1B82}" type="presOf" srcId="{C4E84E09-51B7-45BE-8305-F4A91E21162E}" destId="{75049C35-2419-4BC3-88EC-5FCD6AA521DF}" srcOrd="0" destOrd="0" presId="urn:microsoft.com/office/officeart/2008/layout/HorizontalMultiLevelHierarchy"/>
    <dgm:cxn modelId="{8037F197-ED59-4F48-96B2-D19225A87A29}" type="presOf" srcId="{540CA3A0-3D20-4B85-8D6F-907EB34BAF06}" destId="{2BBB72B9-797D-4C40-AAE6-275AD81B5989}" srcOrd="1" destOrd="0" presId="urn:microsoft.com/office/officeart/2008/layout/HorizontalMultiLevelHierarchy"/>
    <dgm:cxn modelId="{51A5A798-D245-490B-91B4-6E635EF6817F}" type="presOf" srcId="{DFD512FF-F3B8-42EA-A993-642AFB3CC53A}" destId="{3312E15A-68E3-4B12-930D-598DBB93F3BA}" srcOrd="0" destOrd="0" presId="urn:microsoft.com/office/officeart/2008/layout/HorizontalMultiLevelHierarchy"/>
    <dgm:cxn modelId="{9A6F499C-42F4-4824-81BE-A94DDAA46818}" type="presOf" srcId="{B2E00A61-4E2F-4E38-A979-9D1DC52E63E2}" destId="{495AD29E-D772-4ED4-9D57-031F4705CD73}" srcOrd="0" destOrd="0" presId="urn:microsoft.com/office/officeart/2008/layout/HorizontalMultiLevelHierarchy"/>
    <dgm:cxn modelId="{B32845A4-AF78-4ED9-86C2-7B234583A38D}" type="presOf" srcId="{70D23DA9-EB1F-4864-BCA5-945F98A29176}" destId="{AE1DE912-8933-4179-8AA7-9B1EF111E2BA}" srcOrd="0" destOrd="0" presId="urn:microsoft.com/office/officeart/2008/layout/HorizontalMultiLevelHierarchy"/>
    <dgm:cxn modelId="{EC6F78A5-A93A-4A95-9F6A-F04EAE448D74}" type="presOf" srcId="{67B4F6A9-3E9A-48E6-BFB3-98F53BCCA4C1}" destId="{88293759-1A89-4DF6-8730-CF7A13C1D34E}" srcOrd="0" destOrd="0" presId="urn:microsoft.com/office/officeart/2008/layout/HorizontalMultiLevelHierarchy"/>
    <dgm:cxn modelId="{93BA4AA6-FA48-4263-83BB-7168B9B17D36}" type="presOf" srcId="{60274CA1-55FB-4956-B765-0E5CD6C6FCD5}" destId="{6F9578AD-7EB0-4EDD-BA5D-6F46AF12CCFB}" srcOrd="0" destOrd="0" presId="urn:microsoft.com/office/officeart/2008/layout/HorizontalMultiLevelHierarchy"/>
    <dgm:cxn modelId="{5301DEAB-D541-4D02-8736-0901390458E2}" type="presOf" srcId="{A41B01FA-2484-4BB5-9CCB-EE930CFB9FC3}" destId="{310CC3CF-7934-45EC-BA11-7F6D7DE96C87}" srcOrd="0" destOrd="0" presId="urn:microsoft.com/office/officeart/2008/layout/HorizontalMultiLevelHierarchy"/>
    <dgm:cxn modelId="{E430B3AD-3372-49AE-89CC-3DD0C6A31D4C}" srcId="{DC0B4113-FCC0-4F2E-A0B0-B3613DDCC1B9}" destId="{7FF24697-6B4D-4054-B260-488954A0C5B5}" srcOrd="0" destOrd="0" parTransId="{427AA3E5-41D9-4066-B396-AECD4058210D}" sibTransId="{8E161FDC-1B06-4D51-B23A-29BF31E7C9FA}"/>
    <dgm:cxn modelId="{0DBC0DAE-AB5E-4E16-8A74-CEB25917A885}" type="presOf" srcId="{DFD512FF-F3B8-42EA-A993-642AFB3CC53A}" destId="{D546D0E0-A105-4EC1-848F-F45EB10981CA}" srcOrd="1" destOrd="0" presId="urn:microsoft.com/office/officeart/2008/layout/HorizontalMultiLevelHierarchy"/>
    <dgm:cxn modelId="{30132AAE-71D7-4B9B-B67F-0B37DAF2EE2D}" type="presOf" srcId="{FBAD6056-718A-454E-AC78-82EADCDC18C2}" destId="{E9C513DE-FD74-4D1B-B201-EA9B13BA9CA3}" srcOrd="0" destOrd="0" presId="urn:microsoft.com/office/officeart/2008/layout/HorizontalMultiLevelHierarchy"/>
    <dgm:cxn modelId="{9A96CAAE-2141-4418-BEDE-34E5105BA421}" type="presOf" srcId="{68086D08-580F-430D-9C81-C407BE9FD121}" destId="{F3815351-13DB-446F-9F09-27657B45BAD6}" srcOrd="0" destOrd="0" presId="urn:microsoft.com/office/officeart/2008/layout/HorizontalMultiLevelHierarchy"/>
    <dgm:cxn modelId="{403FE7AE-2A30-422E-942C-2BAF0A2A586A}" srcId="{C4E84E09-51B7-45BE-8305-F4A91E21162E}" destId="{C6814F24-5CA8-4BAC-B8A5-FF8C460DB2BD}" srcOrd="0" destOrd="0" parTransId="{CBFE5F0F-85F7-48F9-AF19-A25C3B1A8297}" sibTransId="{BCE62A1D-1E36-4B4C-A84D-EC607FC5A89A}"/>
    <dgm:cxn modelId="{46E220B1-75F3-4F0B-839D-8E78CBFB057F}" type="presOf" srcId="{EDB11977-C836-47B1-B57D-6EEF39175D5F}" destId="{1A6D5E83-B276-43B7-A76C-734A734EF5AE}" srcOrd="1" destOrd="0" presId="urn:microsoft.com/office/officeart/2008/layout/HorizontalMultiLevelHierarchy"/>
    <dgm:cxn modelId="{35125AB3-8A5A-4888-95D8-663D2869783F}" srcId="{3E24C458-4CEB-4037-AD58-101E76623213}" destId="{84CD36EF-3FBC-4796-8EC7-E03CEF541CA0}" srcOrd="0" destOrd="0" parTransId="{822FC795-A4C7-43F9-825B-22AC391C1AFD}" sibTransId="{1F59F9DC-174D-47B2-A216-85E53456FA48}"/>
    <dgm:cxn modelId="{9D00B9B7-8F8B-4088-A647-518F91A2F54D}" type="presOf" srcId="{48FEB995-7BE5-4071-B208-ED914E9A86AB}" destId="{5A76F34E-2082-4EC8-82FA-6FC2F571B04B}" srcOrd="0" destOrd="0" presId="urn:microsoft.com/office/officeart/2008/layout/HorizontalMultiLevelHierarchy"/>
    <dgm:cxn modelId="{D65E24BB-0C09-4448-B303-0091FC8902F0}" type="presOf" srcId="{45374A76-6C2A-4A92-8847-55B35D216CA4}" destId="{54012A81-F673-4D37-8315-B5BAC5209A05}" srcOrd="1" destOrd="0" presId="urn:microsoft.com/office/officeart/2008/layout/HorizontalMultiLevelHierarchy"/>
    <dgm:cxn modelId="{1AB6F4BE-2BBA-4303-B555-F82ABFAC3030}" srcId="{A41B01FA-2484-4BB5-9CCB-EE930CFB9FC3}" destId="{1BC933D0-1DBB-4B97-9B96-4D70350D3EBE}" srcOrd="0" destOrd="0" parTransId="{BA1FE7D2-F956-41E9-82A4-28885AB6DC14}" sibTransId="{61F9FABA-CDEB-46B8-9BCB-468A211F8C82}"/>
    <dgm:cxn modelId="{2BE04DC0-E264-4934-A5F0-267A28543101}" srcId="{946ABABE-B204-4042-8B0A-4EF05DACEB0B}" destId="{FD4ED140-1C97-47A5-ACD4-97CB0B5DE18B}" srcOrd="0" destOrd="0" parTransId="{70D23DA9-EB1F-4864-BCA5-945F98A29176}" sibTransId="{0581941A-FBBA-440E-A140-38CD17B558B9}"/>
    <dgm:cxn modelId="{A729D4C4-022D-4042-A2BD-9AF26B8A88BD}" type="presOf" srcId="{822FC795-A4C7-43F9-825B-22AC391C1AFD}" destId="{F5F897F6-DCEA-404C-841C-7CC147397698}" srcOrd="1" destOrd="0" presId="urn:microsoft.com/office/officeart/2008/layout/HorizontalMultiLevelHierarchy"/>
    <dgm:cxn modelId="{C1A84BCB-0F13-4983-B3FB-C628D865D612}" type="presOf" srcId="{555969D7-1F4E-4413-B95D-2670CB457D91}" destId="{ECCFB53E-37FB-42B1-AD00-9B7ACFC13C93}" srcOrd="0" destOrd="0" presId="urn:microsoft.com/office/officeart/2008/layout/HorizontalMultiLevelHierarchy"/>
    <dgm:cxn modelId="{B1EEACCE-FEEA-4610-AA99-5748647CE1BF}" type="presOf" srcId="{22B331E5-F082-4867-B734-15F36A3C0B78}" destId="{CF41CCC1-1D44-4DB2-B24A-D96A054BD233}" srcOrd="0" destOrd="0" presId="urn:microsoft.com/office/officeart/2008/layout/HorizontalMultiLevelHierarchy"/>
    <dgm:cxn modelId="{5C29A7CF-5CD5-4F6D-B3EE-C2ED00A2B10D}" type="presOf" srcId="{BA1FE7D2-F956-41E9-82A4-28885AB6DC14}" destId="{8096BD09-1FED-4917-812D-D49CD99848C5}" srcOrd="1" destOrd="0" presId="urn:microsoft.com/office/officeart/2008/layout/HorizontalMultiLevelHierarchy"/>
    <dgm:cxn modelId="{027C02D1-FD90-4F69-93C8-CF0F91BD550F}" srcId="{C6814F24-5CA8-4BAC-B8A5-FF8C460DB2BD}" destId="{3E24C458-4CEB-4037-AD58-101E76623213}" srcOrd="0" destOrd="0" parTransId="{34B2693F-0D9F-44BB-BF2B-F014B9AD0C2F}" sibTransId="{978C0CC1-7399-4B55-A7F2-9A77F75C9786}"/>
    <dgm:cxn modelId="{DCBD35D5-6D38-4333-BCBE-28878EE2FB44}" srcId="{3E24C458-4CEB-4037-AD58-101E76623213}" destId="{0F436D5F-3D2A-4397-A305-06910196C391}" srcOrd="5" destOrd="0" parTransId="{FBAD6056-718A-454E-AC78-82EADCDC18C2}" sibTransId="{8DF581C8-7B4C-41F8-A6F8-492B49AB5094}"/>
    <dgm:cxn modelId="{4A425BD6-407C-4354-BC5F-6C8551AF5D13}" srcId="{2F4DBCC0-B4B5-4FF5-A5CC-89D7650D8186}" destId="{CD8B12C3-B7B4-4601-8CED-5E30DB0BAF81}" srcOrd="0" destOrd="0" parTransId="{989B121B-E1C0-4D57-8582-A449662B328C}" sibTransId="{8BBBE2ED-3519-44F8-A9D6-FC5C6BBA3326}"/>
    <dgm:cxn modelId="{B8CF46D6-733E-4637-9B79-877702B43C67}" type="presOf" srcId="{EDB11977-C836-47B1-B57D-6EEF39175D5F}" destId="{B38E8E65-1A5F-4CB5-8A41-838D439C17D2}" srcOrd="0" destOrd="0" presId="urn:microsoft.com/office/officeart/2008/layout/HorizontalMultiLevelHierarchy"/>
    <dgm:cxn modelId="{D7029BD6-C845-4CA2-BE9C-023AF190726F}" type="presOf" srcId="{427AA3E5-41D9-4066-B396-AECD4058210D}" destId="{8B7542B1-CC02-464D-990B-4F2314C842EB}" srcOrd="0" destOrd="0" presId="urn:microsoft.com/office/officeart/2008/layout/HorizontalMultiLevelHierarchy"/>
    <dgm:cxn modelId="{FC068DD7-8112-490B-B0DA-91542192F720}" type="presOf" srcId="{BA1FE7D2-F956-41E9-82A4-28885AB6DC14}" destId="{E1ADB008-07C6-465C-88E8-470AA94C9D8F}" srcOrd="0" destOrd="0" presId="urn:microsoft.com/office/officeart/2008/layout/HorizontalMultiLevelHierarchy"/>
    <dgm:cxn modelId="{E8B59FD8-B373-4EF0-94CF-6F02B3331D7C}" type="presOf" srcId="{C6814F24-5CA8-4BAC-B8A5-FF8C460DB2BD}" destId="{9BF7BB2D-A8A9-4BCC-99E1-8258AB765322}" srcOrd="0" destOrd="0" presId="urn:microsoft.com/office/officeart/2008/layout/HorizontalMultiLevelHierarchy"/>
    <dgm:cxn modelId="{FCBFF6D9-1FCF-48DC-8B85-EEFE856DE9EE}" srcId="{83D70454-7233-4B4C-ACFE-9B390D37AE70}" destId="{F7A38352-04C7-407E-9AD6-9A954937373E}" srcOrd="0" destOrd="0" parTransId="{01E01420-DD6E-4D13-8161-2CC844C82713}" sibTransId="{0980B20D-F515-4EEF-B15A-45090FFBBF18}"/>
    <dgm:cxn modelId="{368793DA-4988-401C-9E85-07955A141E9B}" type="presOf" srcId="{7FF87276-F28B-41A2-8B0C-899F8B48CB0E}" destId="{BF011C97-AE13-47CB-9AFD-52B92AD07B19}" srcOrd="0" destOrd="0" presId="urn:microsoft.com/office/officeart/2008/layout/HorizontalMultiLevelHierarchy"/>
    <dgm:cxn modelId="{31A8A1DA-D000-426F-84A7-84310CB7CDFF}" srcId="{6C14E3A7-775C-4E7F-9800-E3064649D3B8}" destId="{B4F790F3-9E66-4433-94CF-C4E4F81C2BF2}" srcOrd="0" destOrd="0" parTransId="{8A0C82EE-4471-458E-864E-EF9B3F118B5C}" sibTransId="{B6DAA195-8ADE-4807-936F-14C2800CE174}"/>
    <dgm:cxn modelId="{A6E4BBDD-CF4A-4037-BD61-8C3CD44825D8}" type="presOf" srcId="{5DD00BFC-4964-4DDE-ABDC-DD446BC06E03}" destId="{65CB4987-5B4B-4145-8C09-77F3E9993CFC}" srcOrd="1" destOrd="0" presId="urn:microsoft.com/office/officeart/2008/layout/HorizontalMultiLevelHierarchy"/>
    <dgm:cxn modelId="{C6EFA8DF-3F9D-43B4-8DE2-58038E610110}" type="presOf" srcId="{8A0C82EE-4471-458E-864E-EF9B3F118B5C}" destId="{B71519DF-3428-45E2-AD7F-982C4EB6CFA1}" srcOrd="1" destOrd="0" presId="urn:microsoft.com/office/officeart/2008/layout/HorizontalMultiLevelHierarchy"/>
    <dgm:cxn modelId="{801C77E3-D725-4D66-AA6F-8447B30E8ABB}" srcId="{3E24C458-4CEB-4037-AD58-101E76623213}" destId="{6C14E3A7-775C-4E7F-9800-E3064649D3B8}" srcOrd="2" destOrd="0" parTransId="{DFD512FF-F3B8-42EA-A993-642AFB3CC53A}" sibTransId="{93ECD7CC-1D83-434E-A96E-FFFB78FF929A}"/>
    <dgm:cxn modelId="{9B7C40E6-5E78-49DC-B0D4-F3228839451A}" type="presOf" srcId="{CD8B12C3-B7B4-4601-8CED-5E30DB0BAF81}" destId="{20DDE9CE-DE7B-46FB-BB28-57716E6534D7}" srcOrd="0" destOrd="0" presId="urn:microsoft.com/office/officeart/2008/layout/HorizontalMultiLevelHierarchy"/>
    <dgm:cxn modelId="{F0785CEA-6174-48AC-8000-9E92E71F6AE0}" type="presOf" srcId="{FD4ED140-1C97-47A5-ACD4-97CB0B5DE18B}" destId="{A37E8BD8-546F-4524-B6E7-D8ED1D11E88F}" srcOrd="0" destOrd="0" presId="urn:microsoft.com/office/officeart/2008/layout/HorizontalMultiLevelHierarchy"/>
    <dgm:cxn modelId="{5102DCEB-3521-45B3-BC53-960E8A13F43D}" type="presOf" srcId="{822FC795-A4C7-43F9-825B-22AC391C1AFD}" destId="{2BB1AFD2-FB82-45C6-B0D8-DE856D29E3C0}" srcOrd="0" destOrd="0" presId="urn:microsoft.com/office/officeart/2008/layout/HorizontalMultiLevelHierarchy"/>
    <dgm:cxn modelId="{F46150EC-3FBD-4BF6-AD8D-A9FD6AE6DF5B}" type="presOf" srcId="{8A0C82EE-4471-458E-864E-EF9B3F118B5C}" destId="{B44BEBB8-0D15-4A5F-85D8-548FFAF7CAE3}" srcOrd="0" destOrd="0" presId="urn:microsoft.com/office/officeart/2008/layout/HorizontalMultiLevelHierarchy"/>
    <dgm:cxn modelId="{FA2F2FEE-E385-4E33-865F-95CFBC1DD1CE}" srcId="{B2E00A61-4E2F-4E38-A979-9D1DC52E63E2}" destId="{946ABABE-B204-4042-8B0A-4EF05DACEB0B}" srcOrd="1" destOrd="0" parTransId="{82B5B426-7F2A-4818-A500-BBC735D383A0}" sibTransId="{648C5314-136A-4988-8466-DAECAB59C367}"/>
    <dgm:cxn modelId="{1920E0F0-BB9F-4FD5-8C29-C9958D92DB4A}" type="presOf" srcId="{45374A76-6C2A-4A92-8847-55B35D216CA4}" destId="{1A5E9CC6-B920-4A49-88CB-A83E2E045553}" srcOrd="0" destOrd="0" presId="urn:microsoft.com/office/officeart/2008/layout/HorizontalMultiLevelHierarchy"/>
    <dgm:cxn modelId="{22C7DBF3-444D-4223-BEB6-244A256EEF5B}" type="presOf" srcId="{2F4DBCC0-B4B5-4FF5-A5CC-89D7650D8186}" destId="{CDAED34A-E7FC-401F-BE7E-195E70C41412}" srcOrd="0" destOrd="0" presId="urn:microsoft.com/office/officeart/2008/layout/HorizontalMultiLevelHierarchy"/>
    <dgm:cxn modelId="{240E50F6-6D7A-4E73-AD41-AA2BE1F64C32}" type="presOf" srcId="{22865B55-C900-409E-A078-FA1E878749D7}" destId="{E17B9A10-0575-4058-94B9-4B0CE0DC2E80}" srcOrd="0" destOrd="0" presId="urn:microsoft.com/office/officeart/2008/layout/HorizontalMultiLevelHierarchy"/>
    <dgm:cxn modelId="{7D8787F6-D755-4523-83B0-FE91B94C2FF3}" srcId="{0F436D5F-3D2A-4397-A305-06910196C391}" destId="{22B331E5-F082-4867-B734-15F36A3C0B78}" srcOrd="0" destOrd="0" parTransId="{D2F40748-1E3D-4BD8-A640-BF6A6784BF32}" sibTransId="{959CDC4B-1B29-4FC5-8EE5-BF31A010494C}"/>
    <dgm:cxn modelId="{6786AFFC-EF50-4880-9E16-1347105838B4}" type="presOf" srcId="{ABED878E-7C19-4335-B410-89614110BE9F}" destId="{0D23CDEC-3FED-4698-832D-DE33E2C09D49}" srcOrd="1" destOrd="0" presId="urn:microsoft.com/office/officeart/2008/layout/HorizontalMultiLevelHierarchy"/>
    <dgm:cxn modelId="{729D08FF-88D9-4FC0-81EB-6FFC7227317C}" type="presOf" srcId="{83D70454-7233-4B4C-ACFE-9B390D37AE70}" destId="{59511490-2126-4AE3-8747-839A770F39C9}" srcOrd="0" destOrd="0" presId="urn:microsoft.com/office/officeart/2008/layout/HorizontalMultiLevelHierarchy"/>
    <dgm:cxn modelId="{01828A93-F390-4073-B115-616DF2B0D465}" type="presParOf" srcId="{ECCFB53E-37FB-42B1-AD00-9B7ACFC13C93}" destId="{E2F830EF-22CD-448A-B53A-04497E01FB51}" srcOrd="0" destOrd="0" presId="urn:microsoft.com/office/officeart/2008/layout/HorizontalMultiLevelHierarchy"/>
    <dgm:cxn modelId="{EE26AA8B-7D37-4841-8F19-EFBD982903F2}" type="presParOf" srcId="{E2F830EF-22CD-448A-B53A-04497E01FB51}" destId="{75049C35-2419-4BC3-88EC-5FCD6AA521DF}" srcOrd="0" destOrd="0" presId="urn:microsoft.com/office/officeart/2008/layout/HorizontalMultiLevelHierarchy"/>
    <dgm:cxn modelId="{6C3B6803-0EDB-4D64-988A-AD082A6FE6D8}" type="presParOf" srcId="{E2F830EF-22CD-448A-B53A-04497E01FB51}" destId="{4ECAFBBD-BC3F-4E11-838F-5E0BE0AA95D2}" srcOrd="1" destOrd="0" presId="urn:microsoft.com/office/officeart/2008/layout/HorizontalMultiLevelHierarchy"/>
    <dgm:cxn modelId="{638D5CCF-11BA-4127-A2E7-D4048C4664DA}" type="presParOf" srcId="{4ECAFBBD-BC3F-4E11-838F-5E0BE0AA95D2}" destId="{FAAAAC4F-3FB6-4B0E-A6F2-3AC793F1BD4E}" srcOrd="0" destOrd="0" presId="urn:microsoft.com/office/officeart/2008/layout/HorizontalMultiLevelHierarchy"/>
    <dgm:cxn modelId="{E5756A3B-91A5-49DF-A7A9-1F5FB5C936B9}" type="presParOf" srcId="{FAAAAC4F-3FB6-4B0E-A6F2-3AC793F1BD4E}" destId="{CDDC34F4-C55C-4C40-BC51-D73F2CF54941}" srcOrd="0" destOrd="0" presId="urn:microsoft.com/office/officeart/2008/layout/HorizontalMultiLevelHierarchy"/>
    <dgm:cxn modelId="{D7CCC381-8106-4AE8-826E-9100E0056FF3}" type="presParOf" srcId="{4ECAFBBD-BC3F-4E11-838F-5E0BE0AA95D2}" destId="{ED1095EB-12A9-4B2C-9BD4-2296B7993E98}" srcOrd="1" destOrd="0" presId="urn:microsoft.com/office/officeart/2008/layout/HorizontalMultiLevelHierarchy"/>
    <dgm:cxn modelId="{AC615603-FE14-4B9B-8073-FAA69ACED33E}" type="presParOf" srcId="{ED1095EB-12A9-4B2C-9BD4-2296B7993E98}" destId="{9BF7BB2D-A8A9-4BCC-99E1-8258AB765322}" srcOrd="0" destOrd="0" presId="urn:microsoft.com/office/officeart/2008/layout/HorizontalMultiLevelHierarchy"/>
    <dgm:cxn modelId="{314EB713-A74A-4D63-A7BA-80D24613995D}" type="presParOf" srcId="{ED1095EB-12A9-4B2C-9BD4-2296B7993E98}" destId="{B0399ED1-88BE-4594-B651-87E7B6FB8E0D}" srcOrd="1" destOrd="0" presId="urn:microsoft.com/office/officeart/2008/layout/HorizontalMultiLevelHierarchy"/>
    <dgm:cxn modelId="{1D6533F5-A05B-4709-888A-11DA638BB076}" type="presParOf" srcId="{B0399ED1-88BE-4594-B651-87E7B6FB8E0D}" destId="{C1F07842-A9BC-4BC7-834D-2BD97CA3EB8E}" srcOrd="0" destOrd="0" presId="urn:microsoft.com/office/officeart/2008/layout/HorizontalMultiLevelHierarchy"/>
    <dgm:cxn modelId="{7EBB8F4C-59E6-4E13-BE0E-785720C2B15D}" type="presParOf" srcId="{C1F07842-A9BC-4BC7-834D-2BD97CA3EB8E}" destId="{563F9F13-50BD-41C8-8029-417891465DEA}" srcOrd="0" destOrd="0" presId="urn:microsoft.com/office/officeart/2008/layout/HorizontalMultiLevelHierarchy"/>
    <dgm:cxn modelId="{C6FA0009-3F20-43E2-8172-B603740842CD}" type="presParOf" srcId="{B0399ED1-88BE-4594-B651-87E7B6FB8E0D}" destId="{DB049ACF-245A-4E16-9700-C6A214BAA1BD}" srcOrd="1" destOrd="0" presId="urn:microsoft.com/office/officeart/2008/layout/HorizontalMultiLevelHierarchy"/>
    <dgm:cxn modelId="{ABE513CF-F5B7-438B-9CD1-8C5D39CC874A}" type="presParOf" srcId="{DB049ACF-245A-4E16-9700-C6A214BAA1BD}" destId="{54269EAF-9F26-4873-8B65-C276F106AB02}" srcOrd="0" destOrd="0" presId="urn:microsoft.com/office/officeart/2008/layout/HorizontalMultiLevelHierarchy"/>
    <dgm:cxn modelId="{FFD0EE1E-2B35-4AB8-B17E-184915CBA347}" type="presParOf" srcId="{DB049ACF-245A-4E16-9700-C6A214BAA1BD}" destId="{4082EFC2-1081-4328-9DDE-BFC267F4CECF}" srcOrd="1" destOrd="0" presId="urn:microsoft.com/office/officeart/2008/layout/HorizontalMultiLevelHierarchy"/>
    <dgm:cxn modelId="{18E2DD11-B917-4B30-A9AC-50691C9D3EBD}" type="presParOf" srcId="{4082EFC2-1081-4328-9DDE-BFC267F4CECF}" destId="{2BB1AFD2-FB82-45C6-B0D8-DE856D29E3C0}" srcOrd="0" destOrd="0" presId="urn:microsoft.com/office/officeart/2008/layout/HorizontalMultiLevelHierarchy"/>
    <dgm:cxn modelId="{AFD50106-BE5B-441D-95F8-A00C58563079}" type="presParOf" srcId="{2BB1AFD2-FB82-45C6-B0D8-DE856D29E3C0}" destId="{F5F897F6-DCEA-404C-841C-7CC147397698}" srcOrd="0" destOrd="0" presId="urn:microsoft.com/office/officeart/2008/layout/HorizontalMultiLevelHierarchy"/>
    <dgm:cxn modelId="{DD12B9ED-CE87-43F1-BB7D-663C89E523D4}" type="presParOf" srcId="{4082EFC2-1081-4328-9DDE-BFC267F4CECF}" destId="{FD9A473C-0754-4127-9EC9-4DD2AA916A70}" srcOrd="1" destOrd="0" presId="urn:microsoft.com/office/officeart/2008/layout/HorizontalMultiLevelHierarchy"/>
    <dgm:cxn modelId="{216ADC33-BAF9-45C3-81AB-9A4F858BB470}" type="presParOf" srcId="{FD9A473C-0754-4127-9EC9-4DD2AA916A70}" destId="{EC4B3435-130D-411F-805A-2E02CEC4F05E}" srcOrd="0" destOrd="0" presId="urn:microsoft.com/office/officeart/2008/layout/HorizontalMultiLevelHierarchy"/>
    <dgm:cxn modelId="{FB8A6D3B-D3EA-4487-8E1A-97E9560F260D}" type="presParOf" srcId="{FD9A473C-0754-4127-9EC9-4DD2AA916A70}" destId="{C20B9A56-5614-4FA6-B449-88B53A832E20}" srcOrd="1" destOrd="0" presId="urn:microsoft.com/office/officeart/2008/layout/HorizontalMultiLevelHierarchy"/>
    <dgm:cxn modelId="{75E0CBA7-90F4-4BCC-8057-D1FCDBB2B50B}" type="presParOf" srcId="{C20B9A56-5614-4FA6-B449-88B53A832E20}" destId="{ED566CB9-5570-4EC9-A9FF-6B73CDC5A1E3}" srcOrd="0" destOrd="0" presId="urn:microsoft.com/office/officeart/2008/layout/HorizontalMultiLevelHierarchy"/>
    <dgm:cxn modelId="{FF83A2F1-615D-482F-B7C0-2417250FE988}" type="presParOf" srcId="{ED566CB9-5570-4EC9-A9FF-6B73CDC5A1E3}" destId="{59AFB24D-A0F2-4FD4-9619-F3C2D6C2E96F}" srcOrd="0" destOrd="0" presId="urn:microsoft.com/office/officeart/2008/layout/HorizontalMultiLevelHierarchy"/>
    <dgm:cxn modelId="{6ED2B343-8E29-42C1-BB89-76B705FBC5D7}" type="presParOf" srcId="{C20B9A56-5614-4FA6-B449-88B53A832E20}" destId="{03025FAC-3C75-4D23-B714-10E3E3B88975}" srcOrd="1" destOrd="0" presId="urn:microsoft.com/office/officeart/2008/layout/HorizontalMultiLevelHierarchy"/>
    <dgm:cxn modelId="{0AC7C53D-0330-4832-85CE-2C76C5541369}" type="presParOf" srcId="{03025FAC-3C75-4D23-B714-10E3E3B88975}" destId="{6F9578AD-7EB0-4EDD-BA5D-6F46AF12CCFB}" srcOrd="0" destOrd="0" presId="urn:microsoft.com/office/officeart/2008/layout/HorizontalMultiLevelHierarchy"/>
    <dgm:cxn modelId="{7F2AD431-C044-4913-BA11-3C11CE906ADA}" type="presParOf" srcId="{03025FAC-3C75-4D23-B714-10E3E3B88975}" destId="{30E69728-DA1D-4A5F-963A-2F61D020A848}" srcOrd="1" destOrd="0" presId="urn:microsoft.com/office/officeart/2008/layout/HorizontalMultiLevelHierarchy"/>
    <dgm:cxn modelId="{18E0E874-2DE8-4B71-8324-A2B70A724B1C}" type="presParOf" srcId="{4082EFC2-1081-4328-9DDE-BFC267F4CECF}" destId="{B38E8E65-1A5F-4CB5-8A41-838D439C17D2}" srcOrd="2" destOrd="0" presId="urn:microsoft.com/office/officeart/2008/layout/HorizontalMultiLevelHierarchy"/>
    <dgm:cxn modelId="{93A6FCD2-E9BE-44BC-917F-CE20EEB35123}" type="presParOf" srcId="{B38E8E65-1A5F-4CB5-8A41-838D439C17D2}" destId="{1A6D5E83-B276-43B7-A76C-734A734EF5AE}" srcOrd="0" destOrd="0" presId="urn:microsoft.com/office/officeart/2008/layout/HorizontalMultiLevelHierarchy"/>
    <dgm:cxn modelId="{693347C6-8C43-42A6-93AE-4EC60176E49E}" type="presParOf" srcId="{4082EFC2-1081-4328-9DDE-BFC267F4CECF}" destId="{0D4C6DDE-0D5B-49DA-AA1C-0FF5E141C7B1}" srcOrd="3" destOrd="0" presId="urn:microsoft.com/office/officeart/2008/layout/HorizontalMultiLevelHierarchy"/>
    <dgm:cxn modelId="{6D9D7D70-9F4E-447B-940F-7166A62B198E}" type="presParOf" srcId="{0D4C6DDE-0D5B-49DA-AA1C-0FF5E141C7B1}" destId="{CDAED34A-E7FC-401F-BE7E-195E70C41412}" srcOrd="0" destOrd="0" presId="urn:microsoft.com/office/officeart/2008/layout/HorizontalMultiLevelHierarchy"/>
    <dgm:cxn modelId="{DCD3CFCC-AC6B-46D7-B93A-6E30D70B78FC}" type="presParOf" srcId="{0D4C6DDE-0D5B-49DA-AA1C-0FF5E141C7B1}" destId="{B9A2CB97-BCC5-4D90-828D-1871FD5E9462}" srcOrd="1" destOrd="0" presId="urn:microsoft.com/office/officeart/2008/layout/HorizontalMultiLevelHierarchy"/>
    <dgm:cxn modelId="{AC78AD9B-C89B-4864-8437-CAB87A38DB35}" type="presParOf" srcId="{B9A2CB97-BCC5-4D90-828D-1871FD5E9462}" destId="{796B4A7C-B2F6-457A-98A9-9603C626965A}" srcOrd="0" destOrd="0" presId="urn:microsoft.com/office/officeart/2008/layout/HorizontalMultiLevelHierarchy"/>
    <dgm:cxn modelId="{FD945714-BF2A-4FFE-B57B-BC74DF5DD4B0}" type="presParOf" srcId="{796B4A7C-B2F6-457A-98A9-9603C626965A}" destId="{84FDD653-E5FA-4830-A872-984F003F801C}" srcOrd="0" destOrd="0" presId="urn:microsoft.com/office/officeart/2008/layout/HorizontalMultiLevelHierarchy"/>
    <dgm:cxn modelId="{367303F2-44AB-488F-9129-7458E459BCC9}" type="presParOf" srcId="{B9A2CB97-BCC5-4D90-828D-1871FD5E9462}" destId="{F5C4CD2C-0F33-4C5A-84FE-66DE37EEEE8A}" srcOrd="1" destOrd="0" presId="urn:microsoft.com/office/officeart/2008/layout/HorizontalMultiLevelHierarchy"/>
    <dgm:cxn modelId="{B635DDF7-FAC2-4064-AC60-3C3CC30B101D}" type="presParOf" srcId="{F5C4CD2C-0F33-4C5A-84FE-66DE37EEEE8A}" destId="{20DDE9CE-DE7B-46FB-BB28-57716E6534D7}" srcOrd="0" destOrd="0" presId="urn:microsoft.com/office/officeart/2008/layout/HorizontalMultiLevelHierarchy"/>
    <dgm:cxn modelId="{E0DE0743-41B9-4C33-B380-DC3A7F009800}" type="presParOf" srcId="{F5C4CD2C-0F33-4C5A-84FE-66DE37EEEE8A}" destId="{4EAEB02E-FCE5-48B1-96AE-896FAED205A1}" srcOrd="1" destOrd="0" presId="urn:microsoft.com/office/officeart/2008/layout/HorizontalMultiLevelHierarchy"/>
    <dgm:cxn modelId="{22C59539-6978-4F4E-9744-701090A9F4A9}" type="presParOf" srcId="{4082EFC2-1081-4328-9DDE-BFC267F4CECF}" destId="{3312E15A-68E3-4B12-930D-598DBB93F3BA}" srcOrd="4" destOrd="0" presId="urn:microsoft.com/office/officeart/2008/layout/HorizontalMultiLevelHierarchy"/>
    <dgm:cxn modelId="{6733EAAA-FE90-4829-A5E8-3521B06A0A45}" type="presParOf" srcId="{3312E15A-68E3-4B12-930D-598DBB93F3BA}" destId="{D546D0E0-A105-4EC1-848F-F45EB10981CA}" srcOrd="0" destOrd="0" presId="urn:microsoft.com/office/officeart/2008/layout/HorizontalMultiLevelHierarchy"/>
    <dgm:cxn modelId="{62AA3D6F-D216-42B2-9D3E-7463D4A81927}" type="presParOf" srcId="{4082EFC2-1081-4328-9DDE-BFC267F4CECF}" destId="{CE90C40D-A45B-4D73-9BF0-849B49F935A1}" srcOrd="5" destOrd="0" presId="urn:microsoft.com/office/officeart/2008/layout/HorizontalMultiLevelHierarchy"/>
    <dgm:cxn modelId="{02FA8634-F656-4CD0-9EC1-858F9D551F86}" type="presParOf" srcId="{CE90C40D-A45B-4D73-9BF0-849B49F935A1}" destId="{8CF7552A-F3D6-4798-BD81-1D0D752544EB}" srcOrd="0" destOrd="0" presId="urn:microsoft.com/office/officeart/2008/layout/HorizontalMultiLevelHierarchy"/>
    <dgm:cxn modelId="{7AF792D4-B13E-440C-AEBE-C1D7B4A729FB}" type="presParOf" srcId="{CE90C40D-A45B-4D73-9BF0-849B49F935A1}" destId="{BAD05D72-31EF-4A78-B2EA-1A95DB9C8A7B}" srcOrd="1" destOrd="0" presId="urn:microsoft.com/office/officeart/2008/layout/HorizontalMultiLevelHierarchy"/>
    <dgm:cxn modelId="{78C27053-04F6-4CA6-8460-CC82C5D311F5}" type="presParOf" srcId="{BAD05D72-31EF-4A78-B2EA-1A95DB9C8A7B}" destId="{B44BEBB8-0D15-4A5F-85D8-548FFAF7CAE3}" srcOrd="0" destOrd="0" presId="urn:microsoft.com/office/officeart/2008/layout/HorizontalMultiLevelHierarchy"/>
    <dgm:cxn modelId="{30FC48F6-4998-421A-9F76-58AC2050B39C}" type="presParOf" srcId="{B44BEBB8-0D15-4A5F-85D8-548FFAF7CAE3}" destId="{B71519DF-3428-45E2-AD7F-982C4EB6CFA1}" srcOrd="0" destOrd="0" presId="urn:microsoft.com/office/officeart/2008/layout/HorizontalMultiLevelHierarchy"/>
    <dgm:cxn modelId="{2DB6AA3D-D537-46E5-B0BC-AAD2B678BD51}" type="presParOf" srcId="{BAD05D72-31EF-4A78-B2EA-1A95DB9C8A7B}" destId="{A5562F58-AF9C-4DC0-AA1A-525564BA3028}" srcOrd="1" destOrd="0" presId="urn:microsoft.com/office/officeart/2008/layout/HorizontalMultiLevelHierarchy"/>
    <dgm:cxn modelId="{DC2C9851-5EF0-410F-9F64-D5F7618657FB}" type="presParOf" srcId="{A5562F58-AF9C-4DC0-AA1A-525564BA3028}" destId="{75511B4D-3902-4304-A399-F8AEAE8F461A}" srcOrd="0" destOrd="0" presId="urn:microsoft.com/office/officeart/2008/layout/HorizontalMultiLevelHierarchy"/>
    <dgm:cxn modelId="{D27C8549-0920-4ED6-BC50-54F04230B75A}" type="presParOf" srcId="{A5562F58-AF9C-4DC0-AA1A-525564BA3028}" destId="{19878E31-AD70-4D1B-B27F-0EC4212BA4E0}" srcOrd="1" destOrd="0" presId="urn:microsoft.com/office/officeart/2008/layout/HorizontalMultiLevelHierarchy"/>
    <dgm:cxn modelId="{A2469FE9-9DC3-42D0-8065-2A2C49C5F4FF}" type="presParOf" srcId="{4082EFC2-1081-4328-9DDE-BFC267F4CECF}" destId="{2B74B900-5B91-4432-8906-CD852DB71DF0}" srcOrd="6" destOrd="0" presId="urn:microsoft.com/office/officeart/2008/layout/HorizontalMultiLevelHierarchy"/>
    <dgm:cxn modelId="{8B6C1EE7-E6D2-4C76-BD73-4136794607AB}" type="presParOf" srcId="{2B74B900-5B91-4432-8906-CD852DB71DF0}" destId="{0D23CDEC-3FED-4698-832D-DE33E2C09D49}" srcOrd="0" destOrd="0" presId="urn:microsoft.com/office/officeart/2008/layout/HorizontalMultiLevelHierarchy"/>
    <dgm:cxn modelId="{1E6D32B3-6F0A-4ADA-B51C-0201E810D9DC}" type="presParOf" srcId="{4082EFC2-1081-4328-9DDE-BFC267F4CECF}" destId="{A3880A58-76CE-4819-AC76-C05FD82CF626}" srcOrd="7" destOrd="0" presId="urn:microsoft.com/office/officeart/2008/layout/HorizontalMultiLevelHierarchy"/>
    <dgm:cxn modelId="{7E666E49-DFE5-4716-A76F-370CAFF0C3CD}" type="presParOf" srcId="{A3880A58-76CE-4819-AC76-C05FD82CF626}" destId="{9FF954DB-445D-4668-89DD-7A50BF8A6F7A}" srcOrd="0" destOrd="0" presId="urn:microsoft.com/office/officeart/2008/layout/HorizontalMultiLevelHierarchy"/>
    <dgm:cxn modelId="{36BA6B3C-430D-40E0-AB4B-2AC835DF1415}" type="presParOf" srcId="{A3880A58-76CE-4819-AC76-C05FD82CF626}" destId="{E476ECE8-BD3F-4016-A3AA-46B6C6C01342}" srcOrd="1" destOrd="0" presId="urn:microsoft.com/office/officeart/2008/layout/HorizontalMultiLevelHierarchy"/>
    <dgm:cxn modelId="{5287B63D-F02F-4892-9D68-A6BD772392A7}" type="presParOf" srcId="{E476ECE8-BD3F-4016-A3AA-46B6C6C01342}" destId="{F498502C-E956-43F7-9E41-06133ADFCFF9}" srcOrd="0" destOrd="0" presId="urn:microsoft.com/office/officeart/2008/layout/HorizontalMultiLevelHierarchy"/>
    <dgm:cxn modelId="{BCE2C890-6D95-48B1-B8F4-271513A2BB3B}" type="presParOf" srcId="{F498502C-E956-43F7-9E41-06133ADFCFF9}" destId="{21142BDC-3C2C-4094-A540-46EAEFAA7553}" srcOrd="0" destOrd="0" presId="urn:microsoft.com/office/officeart/2008/layout/HorizontalMultiLevelHierarchy"/>
    <dgm:cxn modelId="{05A784AF-AD25-4B7C-956E-CE23773B89C5}" type="presParOf" srcId="{E476ECE8-BD3F-4016-A3AA-46B6C6C01342}" destId="{30CAFB4D-02EC-41F7-9823-2E6B9F3EB7B3}" srcOrd="1" destOrd="0" presId="urn:microsoft.com/office/officeart/2008/layout/HorizontalMultiLevelHierarchy"/>
    <dgm:cxn modelId="{7E3BDCBF-25F9-4E1A-9DD1-8628714D0FE5}" type="presParOf" srcId="{30CAFB4D-02EC-41F7-9823-2E6B9F3EB7B3}" destId="{71D94E96-171B-408F-A5E5-7376CF36E00A}" srcOrd="0" destOrd="0" presId="urn:microsoft.com/office/officeart/2008/layout/HorizontalMultiLevelHierarchy"/>
    <dgm:cxn modelId="{796CDFA2-758E-4252-9BB4-6009D4748AAD}" type="presParOf" srcId="{30CAFB4D-02EC-41F7-9823-2E6B9F3EB7B3}" destId="{FDFBDE06-B751-4E2F-A316-F1ED2D686C93}" srcOrd="1" destOrd="0" presId="urn:microsoft.com/office/officeart/2008/layout/HorizontalMultiLevelHierarchy"/>
    <dgm:cxn modelId="{BC447ACB-D528-4E6B-A0AC-E978CF0E2E9F}" type="presParOf" srcId="{4082EFC2-1081-4328-9DDE-BFC267F4CECF}" destId="{E17B9A10-0575-4058-94B9-4B0CE0DC2E80}" srcOrd="8" destOrd="0" presId="urn:microsoft.com/office/officeart/2008/layout/HorizontalMultiLevelHierarchy"/>
    <dgm:cxn modelId="{B72EED0A-65C3-4410-B848-CC9A7555DD2B}" type="presParOf" srcId="{E17B9A10-0575-4058-94B9-4B0CE0DC2E80}" destId="{4F4DF5FC-6180-4E6F-A4D3-D4B6CEC66251}" srcOrd="0" destOrd="0" presId="urn:microsoft.com/office/officeart/2008/layout/HorizontalMultiLevelHierarchy"/>
    <dgm:cxn modelId="{68A6A07C-CFF9-47ED-AB88-E2C4225F8064}" type="presParOf" srcId="{4082EFC2-1081-4328-9DDE-BFC267F4CECF}" destId="{B8793288-063E-4619-AB25-1832BF628403}" srcOrd="9" destOrd="0" presId="urn:microsoft.com/office/officeart/2008/layout/HorizontalMultiLevelHierarchy"/>
    <dgm:cxn modelId="{5105D1F5-A7F3-4BE9-B7FF-319AF8735EC0}" type="presParOf" srcId="{B8793288-063E-4619-AB25-1832BF628403}" destId="{59511490-2126-4AE3-8747-839A770F39C9}" srcOrd="0" destOrd="0" presId="urn:microsoft.com/office/officeart/2008/layout/HorizontalMultiLevelHierarchy"/>
    <dgm:cxn modelId="{58608417-D320-419E-BC66-75EE744B24E1}" type="presParOf" srcId="{B8793288-063E-4619-AB25-1832BF628403}" destId="{BA4791DB-9125-401C-B21E-47974CE8ABBE}" srcOrd="1" destOrd="0" presId="urn:microsoft.com/office/officeart/2008/layout/HorizontalMultiLevelHierarchy"/>
    <dgm:cxn modelId="{82322F88-5E65-42BD-8622-C508AC63AA12}" type="presParOf" srcId="{BA4791DB-9125-401C-B21E-47974CE8ABBE}" destId="{9A4C26AC-AD9B-436C-AE8C-B13DDEC646E4}" srcOrd="0" destOrd="0" presId="urn:microsoft.com/office/officeart/2008/layout/HorizontalMultiLevelHierarchy"/>
    <dgm:cxn modelId="{C8876E51-C056-41A9-B3DD-509A84517BFE}" type="presParOf" srcId="{9A4C26AC-AD9B-436C-AE8C-B13DDEC646E4}" destId="{3848320C-58CA-4997-8550-067A785EB760}" srcOrd="0" destOrd="0" presId="urn:microsoft.com/office/officeart/2008/layout/HorizontalMultiLevelHierarchy"/>
    <dgm:cxn modelId="{DABC75B7-408A-488C-9321-D5F6F184314F}" type="presParOf" srcId="{BA4791DB-9125-401C-B21E-47974CE8ABBE}" destId="{09D0A88F-4DFA-4D51-804D-CF18A425620A}" srcOrd="1" destOrd="0" presId="urn:microsoft.com/office/officeart/2008/layout/HorizontalMultiLevelHierarchy"/>
    <dgm:cxn modelId="{9CDF38B6-FEE3-433E-9916-788E0CA6AA17}" type="presParOf" srcId="{09D0A88F-4DFA-4D51-804D-CF18A425620A}" destId="{6D3E9859-B00D-4D18-B94C-22C25D7B4A13}" srcOrd="0" destOrd="0" presId="urn:microsoft.com/office/officeart/2008/layout/HorizontalMultiLevelHierarchy"/>
    <dgm:cxn modelId="{5E3C92E0-7079-496B-A941-CF0568F0DA92}" type="presParOf" srcId="{09D0A88F-4DFA-4D51-804D-CF18A425620A}" destId="{9C497073-E283-4AF7-9AEC-A95555271AC5}" srcOrd="1" destOrd="0" presId="urn:microsoft.com/office/officeart/2008/layout/HorizontalMultiLevelHierarchy"/>
    <dgm:cxn modelId="{37EC3B21-ADDD-4A52-80D2-E626ADEA4EEA}" type="presParOf" srcId="{4082EFC2-1081-4328-9DDE-BFC267F4CECF}" destId="{E9C513DE-FD74-4D1B-B201-EA9B13BA9CA3}" srcOrd="10" destOrd="0" presId="urn:microsoft.com/office/officeart/2008/layout/HorizontalMultiLevelHierarchy"/>
    <dgm:cxn modelId="{0D42EB52-506A-4A6A-92BF-D4929619FA5B}" type="presParOf" srcId="{E9C513DE-FD74-4D1B-B201-EA9B13BA9CA3}" destId="{80A94986-F862-49C5-88F2-684C750FB275}" srcOrd="0" destOrd="0" presId="urn:microsoft.com/office/officeart/2008/layout/HorizontalMultiLevelHierarchy"/>
    <dgm:cxn modelId="{DACEBA0D-5199-4CBB-83B0-400A77EAC5A4}" type="presParOf" srcId="{4082EFC2-1081-4328-9DDE-BFC267F4CECF}" destId="{AA29EE55-FCD5-4C5B-B10A-FACE9E032345}" srcOrd="11" destOrd="0" presId="urn:microsoft.com/office/officeart/2008/layout/HorizontalMultiLevelHierarchy"/>
    <dgm:cxn modelId="{2E371081-E2B7-45E0-B16E-9159E134B218}" type="presParOf" srcId="{AA29EE55-FCD5-4C5B-B10A-FACE9E032345}" destId="{E82E3B7F-F1CF-4EFF-9A88-38634FE2766B}" srcOrd="0" destOrd="0" presId="urn:microsoft.com/office/officeart/2008/layout/HorizontalMultiLevelHierarchy"/>
    <dgm:cxn modelId="{84A966EC-938C-4AD5-AF21-B3B3BAF3BDC1}" type="presParOf" srcId="{AA29EE55-FCD5-4C5B-B10A-FACE9E032345}" destId="{CB9CEF2C-6FB2-49CC-946C-97BC949B3DD3}" srcOrd="1" destOrd="0" presId="urn:microsoft.com/office/officeart/2008/layout/HorizontalMultiLevelHierarchy"/>
    <dgm:cxn modelId="{F550E46E-8ACA-4A6C-83CF-2297E5689204}" type="presParOf" srcId="{CB9CEF2C-6FB2-49CC-946C-97BC949B3DD3}" destId="{B5A1176A-27F7-4CAC-A446-53D9032EB3F2}" srcOrd="0" destOrd="0" presId="urn:microsoft.com/office/officeart/2008/layout/HorizontalMultiLevelHierarchy"/>
    <dgm:cxn modelId="{43681DCF-4553-404D-9801-E4EE6EFCB642}" type="presParOf" srcId="{B5A1176A-27F7-4CAC-A446-53D9032EB3F2}" destId="{2C70FE32-710A-4F00-A851-A1DEFCEC6D86}" srcOrd="0" destOrd="0" presId="urn:microsoft.com/office/officeart/2008/layout/HorizontalMultiLevelHierarchy"/>
    <dgm:cxn modelId="{8F332313-4A5E-4BD5-8676-68D65D7C9B88}" type="presParOf" srcId="{CB9CEF2C-6FB2-49CC-946C-97BC949B3DD3}" destId="{40257900-3A71-4EB6-9931-E91DF7C9C108}" srcOrd="1" destOrd="0" presId="urn:microsoft.com/office/officeart/2008/layout/HorizontalMultiLevelHierarchy"/>
    <dgm:cxn modelId="{B4132865-751E-410A-AA9E-2F9A707BF5B0}" type="presParOf" srcId="{40257900-3A71-4EB6-9931-E91DF7C9C108}" destId="{CF41CCC1-1D44-4DB2-B24A-D96A054BD233}" srcOrd="0" destOrd="0" presId="urn:microsoft.com/office/officeart/2008/layout/HorizontalMultiLevelHierarchy"/>
    <dgm:cxn modelId="{7833E0BB-7CD5-43D4-9D1A-1193897E6E27}" type="presParOf" srcId="{40257900-3A71-4EB6-9931-E91DF7C9C108}" destId="{C6193D9B-1069-4753-8C3C-8C784D77B5B0}" srcOrd="1" destOrd="0" presId="urn:microsoft.com/office/officeart/2008/layout/HorizontalMultiLevelHierarchy"/>
    <dgm:cxn modelId="{36B6C7D8-FEDC-4959-825B-004A6048FD78}" type="presParOf" srcId="{4ECAFBBD-BC3F-4E11-838F-5E0BE0AA95D2}" destId="{F61D718F-02E5-4124-8DD8-22BA4C780464}" srcOrd="2" destOrd="0" presId="urn:microsoft.com/office/officeart/2008/layout/HorizontalMultiLevelHierarchy"/>
    <dgm:cxn modelId="{05C3C5B1-404F-477E-B3E2-47C074DADD15}" type="presParOf" srcId="{F61D718F-02E5-4124-8DD8-22BA4C780464}" destId="{E2074DF1-A6F5-4FBB-9013-A439341879F2}" srcOrd="0" destOrd="0" presId="urn:microsoft.com/office/officeart/2008/layout/HorizontalMultiLevelHierarchy"/>
    <dgm:cxn modelId="{AEFAEB65-492C-44FC-B183-3AB06BFCB673}" type="presParOf" srcId="{4ECAFBBD-BC3F-4E11-838F-5E0BE0AA95D2}" destId="{B19A9C56-2A50-4432-A441-41C44A8CFC1B}" srcOrd="3" destOrd="0" presId="urn:microsoft.com/office/officeart/2008/layout/HorizontalMultiLevelHierarchy"/>
    <dgm:cxn modelId="{5AAAC66D-9D74-4497-80E1-2E16D273A7F4}" type="presParOf" srcId="{B19A9C56-2A50-4432-A441-41C44A8CFC1B}" destId="{495AD29E-D772-4ED4-9D57-031F4705CD73}" srcOrd="0" destOrd="0" presId="urn:microsoft.com/office/officeart/2008/layout/HorizontalMultiLevelHierarchy"/>
    <dgm:cxn modelId="{62EFB68C-A6E8-49A8-8F77-C6EF08968DB3}" type="presParOf" srcId="{B19A9C56-2A50-4432-A441-41C44A8CFC1B}" destId="{7EF004FC-07A2-4D43-9E55-5BAF3ED51287}" srcOrd="1" destOrd="0" presId="urn:microsoft.com/office/officeart/2008/layout/HorizontalMultiLevelHierarchy"/>
    <dgm:cxn modelId="{C924D95B-88FB-4834-A059-91480DBCD800}" type="presParOf" srcId="{7EF004FC-07A2-4D43-9E55-5BAF3ED51287}" destId="{1A5E9CC6-B920-4A49-88CB-A83E2E045553}" srcOrd="0" destOrd="0" presId="urn:microsoft.com/office/officeart/2008/layout/HorizontalMultiLevelHierarchy"/>
    <dgm:cxn modelId="{FD949C97-4360-450B-8620-A00F0B165C11}" type="presParOf" srcId="{1A5E9CC6-B920-4A49-88CB-A83E2E045553}" destId="{54012A81-F673-4D37-8315-B5BAC5209A05}" srcOrd="0" destOrd="0" presId="urn:microsoft.com/office/officeart/2008/layout/HorizontalMultiLevelHierarchy"/>
    <dgm:cxn modelId="{C93AABA3-ED0E-48BF-910B-1DA08542AEFE}" type="presParOf" srcId="{7EF004FC-07A2-4D43-9E55-5BAF3ED51287}" destId="{3211E34C-C9A3-4E9D-BCF7-FEAC9DD0F9D7}" srcOrd="1" destOrd="0" presId="urn:microsoft.com/office/officeart/2008/layout/HorizontalMultiLevelHierarchy"/>
    <dgm:cxn modelId="{047EF744-5553-468F-9CE5-8235100FACF6}" type="presParOf" srcId="{3211E34C-C9A3-4E9D-BCF7-FEAC9DD0F9D7}" destId="{ED6E8941-3ED6-460E-986F-3DA59112ABB8}" srcOrd="0" destOrd="0" presId="urn:microsoft.com/office/officeart/2008/layout/HorizontalMultiLevelHierarchy"/>
    <dgm:cxn modelId="{9C1F4833-0DC2-4FD6-B720-20E4A3294A8C}" type="presParOf" srcId="{3211E34C-C9A3-4E9D-BCF7-FEAC9DD0F9D7}" destId="{2D5ED238-90DC-4D4D-A0FD-13733CC4F986}" srcOrd="1" destOrd="0" presId="urn:microsoft.com/office/officeart/2008/layout/HorizontalMultiLevelHierarchy"/>
    <dgm:cxn modelId="{EE6C3E56-40D2-441F-A2A8-6F57BB46ABD4}" type="presParOf" srcId="{2D5ED238-90DC-4D4D-A0FD-13733CC4F986}" destId="{8B7542B1-CC02-464D-990B-4F2314C842EB}" srcOrd="0" destOrd="0" presId="urn:microsoft.com/office/officeart/2008/layout/HorizontalMultiLevelHierarchy"/>
    <dgm:cxn modelId="{4924F321-747E-4743-9288-E24619188F4F}" type="presParOf" srcId="{8B7542B1-CC02-464D-990B-4F2314C842EB}" destId="{9061020B-DBBE-4CD5-8AAD-46056C6EC6CC}" srcOrd="0" destOrd="0" presId="urn:microsoft.com/office/officeart/2008/layout/HorizontalMultiLevelHierarchy"/>
    <dgm:cxn modelId="{164D67BD-8E47-4940-AC43-18FB5418E0C7}" type="presParOf" srcId="{2D5ED238-90DC-4D4D-A0FD-13733CC4F986}" destId="{A797F30A-0949-468C-9FD5-8ECF78DCF6FF}" srcOrd="1" destOrd="0" presId="urn:microsoft.com/office/officeart/2008/layout/HorizontalMultiLevelHierarchy"/>
    <dgm:cxn modelId="{7C9EC540-5C9C-439B-97FA-D76CE4FED8A2}" type="presParOf" srcId="{A797F30A-0949-468C-9FD5-8ECF78DCF6FF}" destId="{98196E4F-6231-4ABA-8614-86B81E63A336}" srcOrd="0" destOrd="0" presId="urn:microsoft.com/office/officeart/2008/layout/HorizontalMultiLevelHierarchy"/>
    <dgm:cxn modelId="{41741A76-1E37-47CB-9763-C88CB9B26FA0}" type="presParOf" srcId="{A797F30A-0949-468C-9FD5-8ECF78DCF6FF}" destId="{D3926EC0-73BC-4836-BBE7-AA74E202B63F}" srcOrd="1" destOrd="0" presId="urn:microsoft.com/office/officeart/2008/layout/HorizontalMultiLevelHierarchy"/>
    <dgm:cxn modelId="{8E54A131-518F-4D7F-A9FE-1912D78597D5}" type="presParOf" srcId="{D3926EC0-73BC-4836-BBE7-AA74E202B63F}" destId="{279BE608-38BD-44C5-A6E1-9F935F752FF6}" srcOrd="0" destOrd="0" presId="urn:microsoft.com/office/officeart/2008/layout/HorizontalMultiLevelHierarchy"/>
    <dgm:cxn modelId="{04B29D73-A85E-42DC-8D9E-4ABB2BD174B4}" type="presParOf" srcId="{279BE608-38BD-44C5-A6E1-9F935F752FF6}" destId="{65CB4987-5B4B-4145-8C09-77F3E9993CFC}" srcOrd="0" destOrd="0" presId="urn:microsoft.com/office/officeart/2008/layout/HorizontalMultiLevelHierarchy"/>
    <dgm:cxn modelId="{1EAE067F-9D5B-433B-9D76-6021B9DE7205}" type="presParOf" srcId="{D3926EC0-73BC-4836-BBE7-AA74E202B63F}" destId="{30F444E5-623B-48A1-B82B-2D4B73CDEA99}" srcOrd="1" destOrd="0" presId="urn:microsoft.com/office/officeart/2008/layout/HorizontalMultiLevelHierarchy"/>
    <dgm:cxn modelId="{FC3A5EC9-8342-497F-96DE-B8A9ECD826CD}" type="presParOf" srcId="{30F444E5-623B-48A1-B82B-2D4B73CDEA99}" destId="{E48EE8BD-310A-44E6-8576-C8E871C6B52C}" srcOrd="0" destOrd="0" presId="urn:microsoft.com/office/officeart/2008/layout/HorizontalMultiLevelHierarchy"/>
    <dgm:cxn modelId="{902378DD-9BFD-4175-85A3-835B0D4EEA4F}" type="presParOf" srcId="{30F444E5-623B-48A1-B82B-2D4B73CDEA99}" destId="{095D6C2D-36CB-45FB-A663-37825A6BC370}" srcOrd="1" destOrd="0" presId="urn:microsoft.com/office/officeart/2008/layout/HorizontalMultiLevelHierarchy"/>
    <dgm:cxn modelId="{538A8F5E-3BD4-4DC9-BEDA-523F13CB9D53}" type="presParOf" srcId="{2D5ED238-90DC-4D4D-A0FD-13733CC4F986}" destId="{F3815351-13DB-446F-9F09-27657B45BAD6}" srcOrd="2" destOrd="0" presId="urn:microsoft.com/office/officeart/2008/layout/HorizontalMultiLevelHierarchy"/>
    <dgm:cxn modelId="{723684AF-25ED-4C56-B9AF-20C415C6ED07}" type="presParOf" srcId="{F3815351-13DB-446F-9F09-27657B45BAD6}" destId="{4DBEC5FA-B585-4AF2-B907-2874B51C59B9}" srcOrd="0" destOrd="0" presId="urn:microsoft.com/office/officeart/2008/layout/HorizontalMultiLevelHierarchy"/>
    <dgm:cxn modelId="{474B40AB-7644-4840-BF31-88581BCAEBCA}" type="presParOf" srcId="{2D5ED238-90DC-4D4D-A0FD-13733CC4F986}" destId="{FE2838EA-BB63-41F3-970D-59FC5C6B27A2}" srcOrd="3" destOrd="0" presId="urn:microsoft.com/office/officeart/2008/layout/HorizontalMultiLevelHierarchy"/>
    <dgm:cxn modelId="{6D2C3E5E-1112-4E79-A0E5-FAC0A249A31A}" type="presParOf" srcId="{FE2838EA-BB63-41F3-970D-59FC5C6B27A2}" destId="{16B8D61D-CFEC-4D69-9B98-26CBAA469A16}" srcOrd="0" destOrd="0" presId="urn:microsoft.com/office/officeart/2008/layout/HorizontalMultiLevelHierarchy"/>
    <dgm:cxn modelId="{068671FC-15F2-4DB8-BB1F-91D2F316CB6C}" type="presParOf" srcId="{FE2838EA-BB63-41F3-970D-59FC5C6B27A2}" destId="{61048948-198F-4F13-B0D9-87AADEF7A68C}" srcOrd="1" destOrd="0" presId="urn:microsoft.com/office/officeart/2008/layout/HorizontalMultiLevelHierarchy"/>
    <dgm:cxn modelId="{F6E9F04D-33FD-4913-8225-C1554B77EFCB}" type="presParOf" srcId="{61048948-198F-4F13-B0D9-87AADEF7A68C}" destId="{88293759-1A89-4DF6-8730-CF7A13C1D34E}" srcOrd="0" destOrd="0" presId="urn:microsoft.com/office/officeart/2008/layout/HorizontalMultiLevelHierarchy"/>
    <dgm:cxn modelId="{C7206905-5B4A-4185-86B8-5135735BB099}" type="presParOf" srcId="{88293759-1A89-4DF6-8730-CF7A13C1D34E}" destId="{C815D208-E6B0-4E06-B574-3A513718BF92}" srcOrd="0" destOrd="0" presId="urn:microsoft.com/office/officeart/2008/layout/HorizontalMultiLevelHierarchy"/>
    <dgm:cxn modelId="{38496169-2AFF-4889-90FA-9ADF9E61C836}" type="presParOf" srcId="{61048948-198F-4F13-B0D9-87AADEF7A68C}" destId="{5D1C3F6E-0888-4B1E-82CF-83D9350847ED}" srcOrd="1" destOrd="0" presId="urn:microsoft.com/office/officeart/2008/layout/HorizontalMultiLevelHierarchy"/>
    <dgm:cxn modelId="{4AA5D19B-9147-4606-A641-EBE9825D6BEF}" type="presParOf" srcId="{5D1C3F6E-0888-4B1E-82CF-83D9350847ED}" destId="{5A76F34E-2082-4EC8-82FA-6FC2F571B04B}" srcOrd="0" destOrd="0" presId="urn:microsoft.com/office/officeart/2008/layout/HorizontalMultiLevelHierarchy"/>
    <dgm:cxn modelId="{BC49C69D-0D7B-4E84-AE3E-083408C14A05}" type="presParOf" srcId="{5D1C3F6E-0888-4B1E-82CF-83D9350847ED}" destId="{F48B3A0B-3374-43F8-B36D-5A90A0BA784D}" srcOrd="1" destOrd="0" presId="urn:microsoft.com/office/officeart/2008/layout/HorizontalMultiLevelHierarchy"/>
    <dgm:cxn modelId="{A81DFB0F-0802-45DC-917A-90F002383D72}" type="presParOf" srcId="{2D5ED238-90DC-4D4D-A0FD-13733CC4F986}" destId="{BF011C97-AE13-47CB-9AFD-52B92AD07B19}" srcOrd="4" destOrd="0" presId="urn:microsoft.com/office/officeart/2008/layout/HorizontalMultiLevelHierarchy"/>
    <dgm:cxn modelId="{356B3D15-06B2-45BA-BCD0-3CCA569C2BED}" type="presParOf" srcId="{BF011C97-AE13-47CB-9AFD-52B92AD07B19}" destId="{CF02881A-7F58-4ECD-AC50-4C4EA2E6F5B9}" srcOrd="0" destOrd="0" presId="urn:microsoft.com/office/officeart/2008/layout/HorizontalMultiLevelHierarchy"/>
    <dgm:cxn modelId="{2B4A86E5-A4CF-4978-AF7B-4FB7CF720FE1}" type="presParOf" srcId="{2D5ED238-90DC-4D4D-A0FD-13733CC4F986}" destId="{3C288D44-DBE5-4C1D-A12E-C6355F4E61BD}" srcOrd="5" destOrd="0" presId="urn:microsoft.com/office/officeart/2008/layout/HorizontalMultiLevelHierarchy"/>
    <dgm:cxn modelId="{5F48CC78-4697-4BAC-93C4-21CA18694955}" type="presParOf" srcId="{3C288D44-DBE5-4C1D-A12E-C6355F4E61BD}" destId="{310CC3CF-7934-45EC-BA11-7F6D7DE96C87}" srcOrd="0" destOrd="0" presId="urn:microsoft.com/office/officeart/2008/layout/HorizontalMultiLevelHierarchy"/>
    <dgm:cxn modelId="{D662BEDD-78AC-4563-93D6-BD12B367EB3B}" type="presParOf" srcId="{3C288D44-DBE5-4C1D-A12E-C6355F4E61BD}" destId="{86827CED-3E1E-4C9D-90EE-F0A42ADDBBCA}" srcOrd="1" destOrd="0" presId="urn:microsoft.com/office/officeart/2008/layout/HorizontalMultiLevelHierarchy"/>
    <dgm:cxn modelId="{35DDBD2C-C9DC-4EB9-B660-9E335FB088AF}" type="presParOf" srcId="{86827CED-3E1E-4C9D-90EE-F0A42ADDBBCA}" destId="{E1ADB008-07C6-465C-88E8-470AA94C9D8F}" srcOrd="0" destOrd="0" presId="urn:microsoft.com/office/officeart/2008/layout/HorizontalMultiLevelHierarchy"/>
    <dgm:cxn modelId="{94285D85-E30F-4608-9313-57B9C94D2D56}" type="presParOf" srcId="{E1ADB008-07C6-465C-88E8-470AA94C9D8F}" destId="{8096BD09-1FED-4917-812D-D49CD99848C5}" srcOrd="0" destOrd="0" presId="urn:microsoft.com/office/officeart/2008/layout/HorizontalMultiLevelHierarchy"/>
    <dgm:cxn modelId="{A251FE18-E5C0-4193-BB86-3D3AE6824517}" type="presParOf" srcId="{86827CED-3E1E-4C9D-90EE-F0A42ADDBBCA}" destId="{E2F2DEE2-75C6-446D-B565-A76B1F189F15}" srcOrd="1" destOrd="0" presId="urn:microsoft.com/office/officeart/2008/layout/HorizontalMultiLevelHierarchy"/>
    <dgm:cxn modelId="{191C74F5-241F-458C-B483-233BECEF3ED3}" type="presParOf" srcId="{E2F2DEE2-75C6-446D-B565-A76B1F189F15}" destId="{13F13DF8-D968-4CF1-8E8F-29881B807938}" srcOrd="0" destOrd="0" presId="urn:microsoft.com/office/officeart/2008/layout/HorizontalMultiLevelHierarchy"/>
    <dgm:cxn modelId="{E1099D51-347C-4CDF-98A9-66B8F02849E8}" type="presParOf" srcId="{E2F2DEE2-75C6-446D-B565-A76B1F189F15}" destId="{86CAD6D7-7106-49FD-906E-2673793AF48D}" srcOrd="1" destOrd="0" presId="urn:microsoft.com/office/officeart/2008/layout/HorizontalMultiLevelHierarchy"/>
    <dgm:cxn modelId="{E8185C7A-1AC9-4A61-8472-CAD33103E98C}" type="presParOf" srcId="{7EF004FC-07A2-4D43-9E55-5BAF3ED51287}" destId="{66861F67-75D7-4466-9027-606E40D78F1F}" srcOrd="2" destOrd="0" presId="urn:microsoft.com/office/officeart/2008/layout/HorizontalMultiLevelHierarchy"/>
    <dgm:cxn modelId="{2D6A179C-AE7A-4C55-85ED-E73D71BEB200}" type="presParOf" srcId="{66861F67-75D7-4466-9027-606E40D78F1F}" destId="{52E89A7E-16AA-4CEB-8988-F238799CCD78}" srcOrd="0" destOrd="0" presId="urn:microsoft.com/office/officeart/2008/layout/HorizontalMultiLevelHierarchy"/>
    <dgm:cxn modelId="{1DB234D6-AD7C-45FA-A243-8A3CC962169C}" type="presParOf" srcId="{7EF004FC-07A2-4D43-9E55-5BAF3ED51287}" destId="{829B3306-A669-4E55-8737-D802776B8959}" srcOrd="3" destOrd="0" presId="urn:microsoft.com/office/officeart/2008/layout/HorizontalMultiLevelHierarchy"/>
    <dgm:cxn modelId="{1CD93B1B-1AF3-402B-81E7-320149ABD1F8}" type="presParOf" srcId="{829B3306-A669-4E55-8737-D802776B8959}" destId="{3B5F2650-FF59-438B-BA04-04EE9547E5B2}" srcOrd="0" destOrd="0" presId="urn:microsoft.com/office/officeart/2008/layout/HorizontalMultiLevelHierarchy"/>
    <dgm:cxn modelId="{86085366-1C3F-4534-985F-0E0C05982E56}" type="presParOf" srcId="{829B3306-A669-4E55-8737-D802776B8959}" destId="{143A4E7F-9B46-44FE-B3CF-03D3BEAEA31A}" srcOrd="1" destOrd="0" presId="urn:microsoft.com/office/officeart/2008/layout/HorizontalMultiLevelHierarchy"/>
    <dgm:cxn modelId="{3F151CA4-DBD8-4950-A2BD-333C998B9606}" type="presParOf" srcId="{143A4E7F-9B46-44FE-B3CF-03D3BEAEA31A}" destId="{AE1DE912-8933-4179-8AA7-9B1EF111E2BA}" srcOrd="0" destOrd="0" presId="urn:microsoft.com/office/officeart/2008/layout/HorizontalMultiLevelHierarchy"/>
    <dgm:cxn modelId="{9AA148D3-F65F-4278-9D6F-3972F9365178}" type="presParOf" srcId="{AE1DE912-8933-4179-8AA7-9B1EF111E2BA}" destId="{C05CA408-DA23-448B-90C4-2816FB5764DC}" srcOrd="0" destOrd="0" presId="urn:microsoft.com/office/officeart/2008/layout/HorizontalMultiLevelHierarchy"/>
    <dgm:cxn modelId="{A8401F56-39F0-4A91-A47D-2119C471C14D}" type="presParOf" srcId="{143A4E7F-9B46-44FE-B3CF-03D3BEAEA31A}" destId="{B550DF9C-AC51-475A-BA85-7B2F2BC7200B}" srcOrd="1" destOrd="0" presId="urn:microsoft.com/office/officeart/2008/layout/HorizontalMultiLevelHierarchy"/>
    <dgm:cxn modelId="{33360B47-7DCA-45D7-8A5E-01DCD9B73EC8}" type="presParOf" srcId="{B550DF9C-AC51-475A-BA85-7B2F2BC7200B}" destId="{A37E8BD8-546F-4524-B6E7-D8ED1D11E88F}" srcOrd="0" destOrd="0" presId="urn:microsoft.com/office/officeart/2008/layout/HorizontalMultiLevelHierarchy"/>
    <dgm:cxn modelId="{2F8C46C6-2B0C-47A7-8BEB-4DE200BCC7E0}" type="presParOf" srcId="{B550DF9C-AC51-475A-BA85-7B2F2BC7200B}" destId="{B6238718-14ED-4CE0-9FE3-A13B3B7F76DB}" srcOrd="1" destOrd="0" presId="urn:microsoft.com/office/officeart/2008/layout/HorizontalMultiLevelHierarchy"/>
    <dgm:cxn modelId="{EE1FFB02-9263-4568-9B5C-226AB45F9208}" type="presParOf" srcId="{B6238718-14ED-4CE0-9FE3-A13B3B7F76DB}" destId="{7476472C-3D42-4143-A8FC-A00FDC77FA40}" srcOrd="0" destOrd="0" presId="urn:microsoft.com/office/officeart/2008/layout/HorizontalMultiLevelHierarchy"/>
    <dgm:cxn modelId="{5BB0A580-EC91-4BC8-9972-E7CB65527D98}" type="presParOf" srcId="{7476472C-3D42-4143-A8FC-A00FDC77FA40}" destId="{2BBB72B9-797D-4C40-AAE6-275AD81B5989}" srcOrd="0" destOrd="0" presId="urn:microsoft.com/office/officeart/2008/layout/HorizontalMultiLevelHierarchy"/>
    <dgm:cxn modelId="{91019221-6284-474D-BC03-EF5A90245823}" type="presParOf" srcId="{B6238718-14ED-4CE0-9FE3-A13B3B7F76DB}" destId="{95FDA681-C8E4-4090-8D9F-733244AC8E3C}" srcOrd="1" destOrd="0" presId="urn:microsoft.com/office/officeart/2008/layout/HorizontalMultiLevelHierarchy"/>
    <dgm:cxn modelId="{9465F0FE-7073-4471-B914-FDCF4B5923AA}" type="presParOf" srcId="{95FDA681-C8E4-4090-8D9F-733244AC8E3C}" destId="{55E4565B-B823-4E6C-BC50-139877BC1D01}" srcOrd="0" destOrd="0" presId="urn:microsoft.com/office/officeart/2008/layout/HorizontalMultiLevelHierarchy"/>
    <dgm:cxn modelId="{09B20940-5B97-48B4-B1C0-D7CB3E6EE0CF}" type="presParOf" srcId="{95FDA681-C8E4-4090-8D9F-733244AC8E3C}" destId="{ABABB6CC-EC7A-44BD-9F7C-D758E60BFAB6}"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76472C-3D42-4143-A8FC-A00FDC77FA40}">
      <dsp:nvSpPr>
        <dsp:cNvPr id="0" name=""/>
        <dsp:cNvSpPr/>
      </dsp:nvSpPr>
      <dsp:spPr>
        <a:xfrm>
          <a:off x="7968633" y="5364464"/>
          <a:ext cx="251093" cy="91440"/>
        </a:xfrm>
        <a:custGeom>
          <a:avLst/>
          <a:gdLst/>
          <a:ahLst/>
          <a:cxnLst/>
          <a:rect l="0" t="0" r="0" b="0"/>
          <a:pathLst>
            <a:path>
              <a:moveTo>
                <a:pt x="0" y="45720"/>
              </a:moveTo>
              <a:lnTo>
                <a:pt x="251093" y="45720"/>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fr-FR" sz="2000" b="1" kern="1200">
            <a:latin typeface="Arial Narrow" panose="020B0606020202030204" pitchFamily="34" charset="0"/>
          </a:endParaRPr>
        </a:p>
      </dsp:txBody>
      <dsp:txXfrm>
        <a:off x="8087902" y="5403907"/>
        <a:ext cx="12554" cy="12554"/>
      </dsp:txXfrm>
    </dsp:sp>
    <dsp:sp modelId="{AE1DE912-8933-4179-8AA7-9B1EF111E2BA}">
      <dsp:nvSpPr>
        <dsp:cNvPr id="0" name=""/>
        <dsp:cNvSpPr/>
      </dsp:nvSpPr>
      <dsp:spPr>
        <a:xfrm>
          <a:off x="4652337" y="5364464"/>
          <a:ext cx="251093" cy="91440"/>
        </a:xfrm>
        <a:custGeom>
          <a:avLst/>
          <a:gdLst/>
          <a:ahLst/>
          <a:cxnLst/>
          <a:rect l="0" t="0" r="0" b="0"/>
          <a:pathLst>
            <a:path>
              <a:moveTo>
                <a:pt x="0" y="45720"/>
              </a:moveTo>
              <a:lnTo>
                <a:pt x="251093" y="45720"/>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fr-FR" sz="2000" b="1" kern="1200">
            <a:latin typeface="Arial Narrow" panose="020B0606020202030204" pitchFamily="34" charset="0"/>
          </a:endParaRPr>
        </a:p>
      </dsp:txBody>
      <dsp:txXfrm>
        <a:off x="4771606" y="5403907"/>
        <a:ext cx="12554" cy="12554"/>
      </dsp:txXfrm>
    </dsp:sp>
    <dsp:sp modelId="{66861F67-75D7-4466-9027-606E40D78F1F}">
      <dsp:nvSpPr>
        <dsp:cNvPr id="0" name=""/>
        <dsp:cNvSpPr/>
      </dsp:nvSpPr>
      <dsp:spPr>
        <a:xfrm>
          <a:off x="2622118" y="4823170"/>
          <a:ext cx="251093" cy="587014"/>
        </a:xfrm>
        <a:custGeom>
          <a:avLst/>
          <a:gdLst/>
          <a:ahLst/>
          <a:cxnLst/>
          <a:rect l="0" t="0" r="0" b="0"/>
          <a:pathLst>
            <a:path>
              <a:moveTo>
                <a:pt x="0" y="0"/>
              </a:moveTo>
              <a:lnTo>
                <a:pt x="125546" y="0"/>
              </a:lnTo>
              <a:lnTo>
                <a:pt x="125546" y="587014"/>
              </a:lnTo>
              <a:lnTo>
                <a:pt x="251093" y="587014"/>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fr-FR" sz="2000" b="1" kern="1200">
            <a:latin typeface="Arial Narrow" panose="020B0606020202030204" pitchFamily="34" charset="0"/>
          </a:endParaRPr>
        </a:p>
      </dsp:txBody>
      <dsp:txXfrm>
        <a:off x="2731703" y="5100716"/>
        <a:ext cx="31923" cy="31923"/>
      </dsp:txXfrm>
    </dsp:sp>
    <dsp:sp modelId="{E1ADB008-07C6-465C-88E8-470AA94C9D8F}">
      <dsp:nvSpPr>
        <dsp:cNvPr id="0" name=""/>
        <dsp:cNvSpPr/>
      </dsp:nvSpPr>
      <dsp:spPr>
        <a:xfrm>
          <a:off x="7968633" y="4755920"/>
          <a:ext cx="251093" cy="91440"/>
        </a:xfrm>
        <a:custGeom>
          <a:avLst/>
          <a:gdLst/>
          <a:ahLst/>
          <a:cxnLst/>
          <a:rect l="0" t="0" r="0" b="0"/>
          <a:pathLst>
            <a:path>
              <a:moveTo>
                <a:pt x="0" y="45720"/>
              </a:moveTo>
              <a:lnTo>
                <a:pt x="251093" y="45720"/>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fr-FR" sz="2000" b="1" kern="1200">
            <a:latin typeface="Arial Narrow" panose="020B0606020202030204" pitchFamily="34" charset="0"/>
          </a:endParaRPr>
        </a:p>
      </dsp:txBody>
      <dsp:txXfrm>
        <a:off x="8087902" y="4795362"/>
        <a:ext cx="12554" cy="12554"/>
      </dsp:txXfrm>
    </dsp:sp>
    <dsp:sp modelId="{BF011C97-AE13-47CB-9AFD-52B92AD07B19}">
      <dsp:nvSpPr>
        <dsp:cNvPr id="0" name=""/>
        <dsp:cNvSpPr/>
      </dsp:nvSpPr>
      <dsp:spPr>
        <a:xfrm>
          <a:off x="4652337" y="4236156"/>
          <a:ext cx="251093" cy="565483"/>
        </a:xfrm>
        <a:custGeom>
          <a:avLst/>
          <a:gdLst/>
          <a:ahLst/>
          <a:cxnLst/>
          <a:rect l="0" t="0" r="0" b="0"/>
          <a:pathLst>
            <a:path>
              <a:moveTo>
                <a:pt x="0" y="0"/>
              </a:moveTo>
              <a:lnTo>
                <a:pt x="125546" y="0"/>
              </a:lnTo>
              <a:lnTo>
                <a:pt x="125546" y="565483"/>
              </a:lnTo>
              <a:lnTo>
                <a:pt x="251093" y="565483"/>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fr-FR" sz="2000" b="1" kern="1200">
            <a:latin typeface="Arial Narrow" panose="020B0606020202030204" pitchFamily="34" charset="0"/>
          </a:endParaRPr>
        </a:p>
      </dsp:txBody>
      <dsp:txXfrm>
        <a:off x="4762416" y="4503430"/>
        <a:ext cx="30936" cy="30936"/>
      </dsp:txXfrm>
    </dsp:sp>
    <dsp:sp modelId="{88293759-1A89-4DF6-8730-CF7A13C1D34E}">
      <dsp:nvSpPr>
        <dsp:cNvPr id="0" name=""/>
        <dsp:cNvSpPr/>
      </dsp:nvSpPr>
      <dsp:spPr>
        <a:xfrm>
          <a:off x="7968633" y="4220994"/>
          <a:ext cx="251093" cy="91440"/>
        </a:xfrm>
        <a:custGeom>
          <a:avLst/>
          <a:gdLst/>
          <a:ahLst/>
          <a:cxnLst/>
          <a:rect l="0" t="0" r="0" b="0"/>
          <a:pathLst>
            <a:path>
              <a:moveTo>
                <a:pt x="0" y="45720"/>
              </a:moveTo>
              <a:lnTo>
                <a:pt x="251093" y="45720"/>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fr-FR" sz="2000" b="1" kern="1200">
            <a:latin typeface="Arial Narrow" panose="020B0606020202030204" pitchFamily="34" charset="0"/>
          </a:endParaRPr>
        </a:p>
      </dsp:txBody>
      <dsp:txXfrm>
        <a:off x="8087902" y="4260437"/>
        <a:ext cx="12554" cy="12554"/>
      </dsp:txXfrm>
    </dsp:sp>
    <dsp:sp modelId="{F3815351-13DB-446F-9F09-27657B45BAD6}">
      <dsp:nvSpPr>
        <dsp:cNvPr id="0" name=""/>
        <dsp:cNvSpPr/>
      </dsp:nvSpPr>
      <dsp:spPr>
        <a:xfrm>
          <a:off x="4652337" y="4190436"/>
          <a:ext cx="251093" cy="91440"/>
        </a:xfrm>
        <a:custGeom>
          <a:avLst/>
          <a:gdLst/>
          <a:ahLst/>
          <a:cxnLst/>
          <a:rect l="0" t="0" r="0" b="0"/>
          <a:pathLst>
            <a:path>
              <a:moveTo>
                <a:pt x="0" y="45720"/>
              </a:moveTo>
              <a:lnTo>
                <a:pt x="125546" y="45720"/>
              </a:lnTo>
              <a:lnTo>
                <a:pt x="125546" y="76278"/>
              </a:lnTo>
              <a:lnTo>
                <a:pt x="251093" y="76278"/>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fr-FR" sz="2000" b="1" kern="1200">
            <a:latin typeface="Arial Narrow" panose="020B0606020202030204" pitchFamily="34" charset="0"/>
          </a:endParaRPr>
        </a:p>
      </dsp:txBody>
      <dsp:txXfrm>
        <a:off x="4771560" y="4229832"/>
        <a:ext cx="12647" cy="12647"/>
      </dsp:txXfrm>
    </dsp:sp>
    <dsp:sp modelId="{279BE608-38BD-44C5-A6E1-9F935F752FF6}">
      <dsp:nvSpPr>
        <dsp:cNvPr id="0" name=""/>
        <dsp:cNvSpPr/>
      </dsp:nvSpPr>
      <dsp:spPr>
        <a:xfrm>
          <a:off x="7968633" y="3624953"/>
          <a:ext cx="251093" cy="91440"/>
        </a:xfrm>
        <a:custGeom>
          <a:avLst/>
          <a:gdLst/>
          <a:ahLst/>
          <a:cxnLst/>
          <a:rect l="0" t="0" r="0" b="0"/>
          <a:pathLst>
            <a:path>
              <a:moveTo>
                <a:pt x="0" y="45720"/>
              </a:moveTo>
              <a:lnTo>
                <a:pt x="251093" y="45720"/>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fr-FR" sz="2000" b="1" kern="1200">
            <a:latin typeface="Arial Narrow" panose="020B0606020202030204" pitchFamily="34" charset="0"/>
          </a:endParaRPr>
        </a:p>
      </dsp:txBody>
      <dsp:txXfrm>
        <a:off x="8087902" y="3664395"/>
        <a:ext cx="12554" cy="12554"/>
      </dsp:txXfrm>
    </dsp:sp>
    <dsp:sp modelId="{8B7542B1-CC02-464D-990B-4F2314C842EB}">
      <dsp:nvSpPr>
        <dsp:cNvPr id="0" name=""/>
        <dsp:cNvSpPr/>
      </dsp:nvSpPr>
      <dsp:spPr>
        <a:xfrm>
          <a:off x="4652337" y="3670673"/>
          <a:ext cx="251093" cy="565483"/>
        </a:xfrm>
        <a:custGeom>
          <a:avLst/>
          <a:gdLst/>
          <a:ahLst/>
          <a:cxnLst/>
          <a:rect l="0" t="0" r="0" b="0"/>
          <a:pathLst>
            <a:path>
              <a:moveTo>
                <a:pt x="0" y="565483"/>
              </a:moveTo>
              <a:lnTo>
                <a:pt x="125546" y="565483"/>
              </a:lnTo>
              <a:lnTo>
                <a:pt x="125546" y="0"/>
              </a:lnTo>
              <a:lnTo>
                <a:pt x="251093" y="0"/>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fr-FR" sz="2000" b="1" kern="1200">
            <a:latin typeface="Arial Narrow" panose="020B0606020202030204" pitchFamily="34" charset="0"/>
          </a:endParaRPr>
        </a:p>
      </dsp:txBody>
      <dsp:txXfrm>
        <a:off x="4762416" y="3937946"/>
        <a:ext cx="30936" cy="30936"/>
      </dsp:txXfrm>
    </dsp:sp>
    <dsp:sp modelId="{1A5E9CC6-B920-4A49-88CB-A83E2E045553}">
      <dsp:nvSpPr>
        <dsp:cNvPr id="0" name=""/>
        <dsp:cNvSpPr/>
      </dsp:nvSpPr>
      <dsp:spPr>
        <a:xfrm>
          <a:off x="2622118" y="4236156"/>
          <a:ext cx="251093" cy="587014"/>
        </a:xfrm>
        <a:custGeom>
          <a:avLst/>
          <a:gdLst/>
          <a:ahLst/>
          <a:cxnLst/>
          <a:rect l="0" t="0" r="0" b="0"/>
          <a:pathLst>
            <a:path>
              <a:moveTo>
                <a:pt x="0" y="587014"/>
              </a:moveTo>
              <a:lnTo>
                <a:pt x="125546" y="587014"/>
              </a:lnTo>
              <a:lnTo>
                <a:pt x="125546" y="0"/>
              </a:lnTo>
              <a:lnTo>
                <a:pt x="251093" y="0"/>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fr-FR" sz="2000" b="1" kern="1200">
            <a:latin typeface="Arial Narrow" panose="020B0606020202030204" pitchFamily="34" charset="0"/>
          </a:endParaRPr>
        </a:p>
      </dsp:txBody>
      <dsp:txXfrm>
        <a:off x="2731703" y="4513702"/>
        <a:ext cx="31923" cy="31923"/>
      </dsp:txXfrm>
    </dsp:sp>
    <dsp:sp modelId="{F61D718F-02E5-4124-8DD8-22BA4C780464}">
      <dsp:nvSpPr>
        <dsp:cNvPr id="0" name=""/>
        <dsp:cNvSpPr/>
      </dsp:nvSpPr>
      <dsp:spPr>
        <a:xfrm>
          <a:off x="591899" y="3273992"/>
          <a:ext cx="251093" cy="1549177"/>
        </a:xfrm>
        <a:custGeom>
          <a:avLst/>
          <a:gdLst/>
          <a:ahLst/>
          <a:cxnLst/>
          <a:rect l="0" t="0" r="0" b="0"/>
          <a:pathLst>
            <a:path>
              <a:moveTo>
                <a:pt x="0" y="0"/>
              </a:moveTo>
              <a:lnTo>
                <a:pt x="125546" y="0"/>
              </a:lnTo>
              <a:lnTo>
                <a:pt x="125546" y="1549177"/>
              </a:lnTo>
              <a:lnTo>
                <a:pt x="251093" y="154917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fr-FR" sz="2000" b="1" kern="1200">
            <a:latin typeface="Arial Narrow" panose="020B0606020202030204" pitchFamily="34" charset="0"/>
          </a:endParaRPr>
        </a:p>
      </dsp:txBody>
      <dsp:txXfrm>
        <a:off x="678211" y="4009346"/>
        <a:ext cx="78469" cy="78469"/>
      </dsp:txXfrm>
    </dsp:sp>
    <dsp:sp modelId="{B5A1176A-27F7-4CAC-A446-53D9032EB3F2}">
      <dsp:nvSpPr>
        <dsp:cNvPr id="0" name=""/>
        <dsp:cNvSpPr/>
      </dsp:nvSpPr>
      <dsp:spPr>
        <a:xfrm>
          <a:off x="7968633" y="3016408"/>
          <a:ext cx="251093" cy="91440"/>
        </a:xfrm>
        <a:custGeom>
          <a:avLst/>
          <a:gdLst/>
          <a:ahLst/>
          <a:cxnLst/>
          <a:rect l="0" t="0" r="0" b="0"/>
          <a:pathLst>
            <a:path>
              <a:moveTo>
                <a:pt x="0" y="45720"/>
              </a:moveTo>
              <a:lnTo>
                <a:pt x="251093" y="45720"/>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fr-FR" sz="2000" b="1" kern="1200">
            <a:latin typeface="Arial Narrow" panose="020B0606020202030204" pitchFamily="34" charset="0"/>
          </a:endParaRPr>
        </a:p>
      </dsp:txBody>
      <dsp:txXfrm>
        <a:off x="8087902" y="3055851"/>
        <a:ext cx="12554" cy="12554"/>
      </dsp:txXfrm>
    </dsp:sp>
    <dsp:sp modelId="{E9C513DE-FD74-4D1B-B201-EA9B13BA9CA3}">
      <dsp:nvSpPr>
        <dsp:cNvPr id="0" name=""/>
        <dsp:cNvSpPr/>
      </dsp:nvSpPr>
      <dsp:spPr>
        <a:xfrm>
          <a:off x="4652337" y="1724814"/>
          <a:ext cx="251093" cy="1337313"/>
        </a:xfrm>
        <a:custGeom>
          <a:avLst/>
          <a:gdLst/>
          <a:ahLst/>
          <a:cxnLst/>
          <a:rect l="0" t="0" r="0" b="0"/>
          <a:pathLst>
            <a:path>
              <a:moveTo>
                <a:pt x="0" y="0"/>
              </a:moveTo>
              <a:lnTo>
                <a:pt x="125546" y="0"/>
              </a:lnTo>
              <a:lnTo>
                <a:pt x="125546" y="1337313"/>
              </a:lnTo>
              <a:lnTo>
                <a:pt x="251093" y="1337313"/>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fr-FR" sz="2000" b="1" kern="1200">
            <a:latin typeface="Arial Narrow" panose="020B0606020202030204" pitchFamily="34" charset="0"/>
          </a:endParaRPr>
        </a:p>
      </dsp:txBody>
      <dsp:txXfrm>
        <a:off x="4743867" y="2359454"/>
        <a:ext cx="68034" cy="68034"/>
      </dsp:txXfrm>
    </dsp:sp>
    <dsp:sp modelId="{9A4C26AC-AD9B-436C-AE8C-B13DDEC646E4}">
      <dsp:nvSpPr>
        <dsp:cNvPr id="0" name=""/>
        <dsp:cNvSpPr/>
      </dsp:nvSpPr>
      <dsp:spPr>
        <a:xfrm>
          <a:off x="7968633" y="2481483"/>
          <a:ext cx="251093" cy="91440"/>
        </a:xfrm>
        <a:custGeom>
          <a:avLst/>
          <a:gdLst/>
          <a:ahLst/>
          <a:cxnLst/>
          <a:rect l="0" t="0" r="0" b="0"/>
          <a:pathLst>
            <a:path>
              <a:moveTo>
                <a:pt x="0" y="45720"/>
              </a:moveTo>
              <a:lnTo>
                <a:pt x="251093" y="45720"/>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fr-FR" sz="1100" kern="1200">
            <a:latin typeface="Arial Narrow" panose="020B0606020202030204" pitchFamily="34" charset="0"/>
          </a:endParaRPr>
        </a:p>
      </dsp:txBody>
      <dsp:txXfrm>
        <a:off x="8087902" y="2520925"/>
        <a:ext cx="12554" cy="12554"/>
      </dsp:txXfrm>
    </dsp:sp>
    <dsp:sp modelId="{E17B9A10-0575-4058-94B9-4B0CE0DC2E80}">
      <dsp:nvSpPr>
        <dsp:cNvPr id="0" name=""/>
        <dsp:cNvSpPr/>
      </dsp:nvSpPr>
      <dsp:spPr>
        <a:xfrm>
          <a:off x="4652337" y="1724814"/>
          <a:ext cx="251093" cy="802388"/>
        </a:xfrm>
        <a:custGeom>
          <a:avLst/>
          <a:gdLst/>
          <a:ahLst/>
          <a:cxnLst/>
          <a:rect l="0" t="0" r="0" b="0"/>
          <a:pathLst>
            <a:path>
              <a:moveTo>
                <a:pt x="0" y="0"/>
              </a:moveTo>
              <a:lnTo>
                <a:pt x="125546" y="0"/>
              </a:lnTo>
              <a:lnTo>
                <a:pt x="125546" y="802388"/>
              </a:lnTo>
              <a:lnTo>
                <a:pt x="251093" y="802388"/>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fr-FR" sz="1100" kern="1200">
            <a:latin typeface="Arial Narrow" panose="020B0606020202030204" pitchFamily="34" charset="0"/>
          </a:endParaRPr>
        </a:p>
      </dsp:txBody>
      <dsp:txXfrm>
        <a:off x="4756865" y="2104989"/>
        <a:ext cx="42037" cy="42037"/>
      </dsp:txXfrm>
    </dsp:sp>
    <dsp:sp modelId="{F498502C-E956-43F7-9E41-06133ADFCFF9}">
      <dsp:nvSpPr>
        <dsp:cNvPr id="0" name=""/>
        <dsp:cNvSpPr/>
      </dsp:nvSpPr>
      <dsp:spPr>
        <a:xfrm>
          <a:off x="7968633" y="1946557"/>
          <a:ext cx="251093" cy="91440"/>
        </a:xfrm>
        <a:custGeom>
          <a:avLst/>
          <a:gdLst/>
          <a:ahLst/>
          <a:cxnLst/>
          <a:rect l="0" t="0" r="0" b="0"/>
          <a:pathLst>
            <a:path>
              <a:moveTo>
                <a:pt x="0" y="45720"/>
              </a:moveTo>
              <a:lnTo>
                <a:pt x="251093" y="45720"/>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fr-FR" sz="2000" b="1" kern="1200">
            <a:latin typeface="Arial Narrow" panose="020B0606020202030204" pitchFamily="34" charset="0"/>
          </a:endParaRPr>
        </a:p>
      </dsp:txBody>
      <dsp:txXfrm>
        <a:off x="8087902" y="1986000"/>
        <a:ext cx="12554" cy="12554"/>
      </dsp:txXfrm>
    </dsp:sp>
    <dsp:sp modelId="{2B74B900-5B91-4432-8906-CD852DB71DF0}">
      <dsp:nvSpPr>
        <dsp:cNvPr id="0" name=""/>
        <dsp:cNvSpPr/>
      </dsp:nvSpPr>
      <dsp:spPr>
        <a:xfrm>
          <a:off x="4652337" y="1724814"/>
          <a:ext cx="251093" cy="267462"/>
        </a:xfrm>
        <a:custGeom>
          <a:avLst/>
          <a:gdLst/>
          <a:ahLst/>
          <a:cxnLst/>
          <a:rect l="0" t="0" r="0" b="0"/>
          <a:pathLst>
            <a:path>
              <a:moveTo>
                <a:pt x="0" y="0"/>
              </a:moveTo>
              <a:lnTo>
                <a:pt x="125546" y="0"/>
              </a:lnTo>
              <a:lnTo>
                <a:pt x="125546" y="267462"/>
              </a:lnTo>
              <a:lnTo>
                <a:pt x="251093" y="267462"/>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fr-FR" sz="2000" b="1" kern="1200">
            <a:latin typeface="Arial Narrow" panose="020B0606020202030204" pitchFamily="34" charset="0"/>
          </a:endParaRPr>
        </a:p>
      </dsp:txBody>
      <dsp:txXfrm>
        <a:off x="4768712" y="1849374"/>
        <a:ext cx="18342" cy="18342"/>
      </dsp:txXfrm>
    </dsp:sp>
    <dsp:sp modelId="{B44BEBB8-0D15-4A5F-85D8-548FFAF7CAE3}">
      <dsp:nvSpPr>
        <dsp:cNvPr id="0" name=""/>
        <dsp:cNvSpPr/>
      </dsp:nvSpPr>
      <dsp:spPr>
        <a:xfrm>
          <a:off x="7968633" y="1411632"/>
          <a:ext cx="251093" cy="91440"/>
        </a:xfrm>
        <a:custGeom>
          <a:avLst/>
          <a:gdLst/>
          <a:ahLst/>
          <a:cxnLst/>
          <a:rect l="0" t="0" r="0" b="0"/>
          <a:pathLst>
            <a:path>
              <a:moveTo>
                <a:pt x="0" y="45720"/>
              </a:moveTo>
              <a:lnTo>
                <a:pt x="251093" y="45720"/>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fr-FR" sz="1100" kern="1200">
            <a:latin typeface="Arial Narrow" panose="020B0606020202030204" pitchFamily="34" charset="0"/>
          </a:endParaRPr>
        </a:p>
      </dsp:txBody>
      <dsp:txXfrm>
        <a:off x="8087902" y="1451074"/>
        <a:ext cx="12554" cy="12554"/>
      </dsp:txXfrm>
    </dsp:sp>
    <dsp:sp modelId="{3312E15A-68E3-4B12-930D-598DBB93F3BA}">
      <dsp:nvSpPr>
        <dsp:cNvPr id="0" name=""/>
        <dsp:cNvSpPr/>
      </dsp:nvSpPr>
      <dsp:spPr>
        <a:xfrm>
          <a:off x="4652337" y="1457352"/>
          <a:ext cx="251093" cy="267462"/>
        </a:xfrm>
        <a:custGeom>
          <a:avLst/>
          <a:gdLst/>
          <a:ahLst/>
          <a:cxnLst/>
          <a:rect l="0" t="0" r="0" b="0"/>
          <a:pathLst>
            <a:path>
              <a:moveTo>
                <a:pt x="0" y="267462"/>
              </a:moveTo>
              <a:lnTo>
                <a:pt x="125546" y="267462"/>
              </a:lnTo>
              <a:lnTo>
                <a:pt x="125546" y="0"/>
              </a:lnTo>
              <a:lnTo>
                <a:pt x="251093" y="0"/>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fr-FR" sz="1100" kern="1200">
            <a:latin typeface="Arial Narrow" panose="020B0606020202030204" pitchFamily="34" charset="0"/>
          </a:endParaRPr>
        </a:p>
      </dsp:txBody>
      <dsp:txXfrm>
        <a:off x="4768712" y="1581912"/>
        <a:ext cx="18342" cy="18342"/>
      </dsp:txXfrm>
    </dsp:sp>
    <dsp:sp modelId="{796B4A7C-B2F6-457A-98A9-9603C626965A}">
      <dsp:nvSpPr>
        <dsp:cNvPr id="0" name=""/>
        <dsp:cNvSpPr/>
      </dsp:nvSpPr>
      <dsp:spPr>
        <a:xfrm>
          <a:off x="7968633" y="876706"/>
          <a:ext cx="251093" cy="91440"/>
        </a:xfrm>
        <a:custGeom>
          <a:avLst/>
          <a:gdLst/>
          <a:ahLst/>
          <a:cxnLst/>
          <a:rect l="0" t="0" r="0" b="0"/>
          <a:pathLst>
            <a:path>
              <a:moveTo>
                <a:pt x="0" y="45720"/>
              </a:moveTo>
              <a:lnTo>
                <a:pt x="251093" y="45720"/>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fr-FR" sz="2000" b="1" kern="1200">
            <a:latin typeface="Arial Narrow" panose="020B0606020202030204" pitchFamily="34" charset="0"/>
          </a:endParaRPr>
        </a:p>
      </dsp:txBody>
      <dsp:txXfrm>
        <a:off x="8087902" y="916149"/>
        <a:ext cx="12554" cy="12554"/>
      </dsp:txXfrm>
    </dsp:sp>
    <dsp:sp modelId="{B38E8E65-1A5F-4CB5-8A41-838D439C17D2}">
      <dsp:nvSpPr>
        <dsp:cNvPr id="0" name=""/>
        <dsp:cNvSpPr/>
      </dsp:nvSpPr>
      <dsp:spPr>
        <a:xfrm>
          <a:off x="4652337" y="922426"/>
          <a:ext cx="251093" cy="802388"/>
        </a:xfrm>
        <a:custGeom>
          <a:avLst/>
          <a:gdLst/>
          <a:ahLst/>
          <a:cxnLst/>
          <a:rect l="0" t="0" r="0" b="0"/>
          <a:pathLst>
            <a:path>
              <a:moveTo>
                <a:pt x="0" y="802388"/>
              </a:moveTo>
              <a:lnTo>
                <a:pt x="125546" y="802388"/>
              </a:lnTo>
              <a:lnTo>
                <a:pt x="125546" y="0"/>
              </a:lnTo>
              <a:lnTo>
                <a:pt x="251093" y="0"/>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fr-FR" sz="2000" b="1" kern="1200">
            <a:latin typeface="Arial Narrow" panose="020B0606020202030204" pitchFamily="34" charset="0"/>
          </a:endParaRPr>
        </a:p>
      </dsp:txBody>
      <dsp:txXfrm>
        <a:off x="4756865" y="1302601"/>
        <a:ext cx="42037" cy="42037"/>
      </dsp:txXfrm>
    </dsp:sp>
    <dsp:sp modelId="{ED566CB9-5570-4EC9-A9FF-6B73CDC5A1E3}">
      <dsp:nvSpPr>
        <dsp:cNvPr id="0" name=""/>
        <dsp:cNvSpPr/>
      </dsp:nvSpPr>
      <dsp:spPr>
        <a:xfrm>
          <a:off x="7968633" y="341781"/>
          <a:ext cx="251093" cy="91440"/>
        </a:xfrm>
        <a:custGeom>
          <a:avLst/>
          <a:gdLst/>
          <a:ahLst/>
          <a:cxnLst/>
          <a:rect l="0" t="0" r="0" b="0"/>
          <a:pathLst>
            <a:path>
              <a:moveTo>
                <a:pt x="0" y="45720"/>
              </a:moveTo>
              <a:lnTo>
                <a:pt x="251093" y="45720"/>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fr-FR" sz="2000" b="1" kern="1200">
            <a:latin typeface="Arial Narrow" panose="020B0606020202030204" pitchFamily="34" charset="0"/>
          </a:endParaRPr>
        </a:p>
      </dsp:txBody>
      <dsp:txXfrm>
        <a:off x="8087902" y="381223"/>
        <a:ext cx="12554" cy="12554"/>
      </dsp:txXfrm>
    </dsp:sp>
    <dsp:sp modelId="{2BB1AFD2-FB82-45C6-B0D8-DE856D29E3C0}">
      <dsp:nvSpPr>
        <dsp:cNvPr id="0" name=""/>
        <dsp:cNvSpPr/>
      </dsp:nvSpPr>
      <dsp:spPr>
        <a:xfrm>
          <a:off x="4652337" y="387501"/>
          <a:ext cx="251093" cy="1337313"/>
        </a:xfrm>
        <a:custGeom>
          <a:avLst/>
          <a:gdLst/>
          <a:ahLst/>
          <a:cxnLst/>
          <a:rect l="0" t="0" r="0" b="0"/>
          <a:pathLst>
            <a:path>
              <a:moveTo>
                <a:pt x="0" y="1337313"/>
              </a:moveTo>
              <a:lnTo>
                <a:pt x="125546" y="1337313"/>
              </a:lnTo>
              <a:lnTo>
                <a:pt x="125546" y="0"/>
              </a:lnTo>
              <a:lnTo>
                <a:pt x="251093" y="0"/>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fr-FR" sz="2000" b="1" kern="1200">
            <a:latin typeface="Arial Narrow" panose="020B0606020202030204" pitchFamily="34" charset="0"/>
          </a:endParaRPr>
        </a:p>
      </dsp:txBody>
      <dsp:txXfrm>
        <a:off x="4743867" y="1022140"/>
        <a:ext cx="68034" cy="68034"/>
      </dsp:txXfrm>
    </dsp:sp>
    <dsp:sp modelId="{C1F07842-A9BC-4BC7-834D-2BD97CA3EB8E}">
      <dsp:nvSpPr>
        <dsp:cNvPr id="0" name=""/>
        <dsp:cNvSpPr/>
      </dsp:nvSpPr>
      <dsp:spPr>
        <a:xfrm>
          <a:off x="2622118" y="1679094"/>
          <a:ext cx="251093" cy="91440"/>
        </a:xfrm>
        <a:custGeom>
          <a:avLst/>
          <a:gdLst/>
          <a:ahLst/>
          <a:cxnLst/>
          <a:rect l="0" t="0" r="0" b="0"/>
          <a:pathLst>
            <a:path>
              <a:moveTo>
                <a:pt x="0" y="45720"/>
              </a:moveTo>
              <a:lnTo>
                <a:pt x="251093" y="45720"/>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fr-FR" sz="2000" b="1" kern="1200">
            <a:latin typeface="Arial Narrow" panose="020B0606020202030204" pitchFamily="34" charset="0"/>
          </a:endParaRPr>
        </a:p>
      </dsp:txBody>
      <dsp:txXfrm>
        <a:off x="2741387" y="1718537"/>
        <a:ext cx="12554" cy="12554"/>
      </dsp:txXfrm>
    </dsp:sp>
    <dsp:sp modelId="{FAAAAC4F-3FB6-4B0E-A6F2-3AC793F1BD4E}">
      <dsp:nvSpPr>
        <dsp:cNvPr id="0" name=""/>
        <dsp:cNvSpPr/>
      </dsp:nvSpPr>
      <dsp:spPr>
        <a:xfrm>
          <a:off x="591899" y="1724814"/>
          <a:ext cx="251093" cy="1549177"/>
        </a:xfrm>
        <a:custGeom>
          <a:avLst/>
          <a:gdLst/>
          <a:ahLst/>
          <a:cxnLst/>
          <a:rect l="0" t="0" r="0" b="0"/>
          <a:pathLst>
            <a:path>
              <a:moveTo>
                <a:pt x="0" y="1549177"/>
              </a:moveTo>
              <a:lnTo>
                <a:pt x="125546" y="1549177"/>
              </a:lnTo>
              <a:lnTo>
                <a:pt x="125546" y="0"/>
              </a:lnTo>
              <a:lnTo>
                <a:pt x="251093"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fr-FR" sz="2000" b="1" kern="1200">
            <a:latin typeface="Arial Narrow" panose="020B0606020202030204" pitchFamily="34" charset="0"/>
          </a:endParaRPr>
        </a:p>
      </dsp:txBody>
      <dsp:txXfrm>
        <a:off x="678211" y="2460168"/>
        <a:ext cx="78469" cy="78469"/>
      </dsp:txXfrm>
    </dsp:sp>
    <dsp:sp modelId="{75049C35-2419-4BC3-88EC-5FCD6AA521DF}">
      <dsp:nvSpPr>
        <dsp:cNvPr id="0" name=""/>
        <dsp:cNvSpPr/>
      </dsp:nvSpPr>
      <dsp:spPr>
        <a:xfrm rot="16200000">
          <a:off x="-707085" y="2982283"/>
          <a:ext cx="2014552" cy="583417"/>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fr-FR" sz="2800" b="1" kern="1200">
              <a:latin typeface="Arial Narrow" panose="020B0606020202030204" pitchFamily="34" charset="0"/>
            </a:rPr>
            <a:t>Absences</a:t>
          </a:r>
        </a:p>
      </dsp:txBody>
      <dsp:txXfrm>
        <a:off x="-707085" y="2982283"/>
        <a:ext cx="2014552" cy="583417"/>
      </dsp:txXfrm>
    </dsp:sp>
    <dsp:sp modelId="{9BF7BB2D-A8A9-4BCC-99E1-8258AB765322}">
      <dsp:nvSpPr>
        <dsp:cNvPr id="0" name=""/>
        <dsp:cNvSpPr/>
      </dsp:nvSpPr>
      <dsp:spPr>
        <a:xfrm>
          <a:off x="842993" y="1428294"/>
          <a:ext cx="1779125" cy="593040"/>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a:latin typeface="Arial Narrow" panose="020B0606020202030204" pitchFamily="34" charset="0"/>
            </a:rPr>
            <a:t>Prévisibles</a:t>
          </a:r>
        </a:p>
      </dsp:txBody>
      <dsp:txXfrm>
        <a:off x="842993" y="1428294"/>
        <a:ext cx="1779125" cy="593040"/>
      </dsp:txXfrm>
    </dsp:sp>
    <dsp:sp modelId="{54269EAF-9F26-4873-8B65-C276F106AB02}">
      <dsp:nvSpPr>
        <dsp:cNvPr id="0" name=""/>
        <dsp:cNvSpPr/>
      </dsp:nvSpPr>
      <dsp:spPr>
        <a:xfrm>
          <a:off x="2873212" y="1428294"/>
          <a:ext cx="1779125" cy="593040"/>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a:latin typeface="Arial Narrow" panose="020B0606020202030204" pitchFamily="34" charset="0"/>
            </a:rPr>
            <a:t>Justifiées</a:t>
          </a:r>
        </a:p>
      </dsp:txBody>
      <dsp:txXfrm>
        <a:off x="2873212" y="1428294"/>
        <a:ext cx="1779125" cy="593040"/>
      </dsp:txXfrm>
    </dsp:sp>
    <dsp:sp modelId="{EC4B3435-130D-411F-805A-2E02CEC4F05E}">
      <dsp:nvSpPr>
        <dsp:cNvPr id="0" name=""/>
        <dsp:cNvSpPr/>
      </dsp:nvSpPr>
      <dsp:spPr>
        <a:xfrm>
          <a:off x="4903431" y="167884"/>
          <a:ext cx="3065202" cy="439234"/>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a:latin typeface="Arial Narrow" panose="020B0606020202030204" pitchFamily="34" charset="0"/>
            </a:rPr>
            <a:t>Congès payés</a:t>
          </a:r>
        </a:p>
      </dsp:txBody>
      <dsp:txXfrm>
        <a:off x="4903431" y="167884"/>
        <a:ext cx="3065202" cy="439234"/>
      </dsp:txXfrm>
    </dsp:sp>
    <dsp:sp modelId="{6F9578AD-7EB0-4EDD-BA5D-6F46AF12CCFB}">
      <dsp:nvSpPr>
        <dsp:cNvPr id="0" name=""/>
        <dsp:cNvSpPr/>
      </dsp:nvSpPr>
      <dsp:spPr>
        <a:xfrm>
          <a:off x="8219727" y="180387"/>
          <a:ext cx="2356402" cy="414228"/>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latin typeface="Arial Narrow" panose="020B0606020202030204" pitchFamily="34" charset="0"/>
            </a:rPr>
            <a:t>Rémunérées</a:t>
          </a:r>
        </a:p>
      </dsp:txBody>
      <dsp:txXfrm>
        <a:off x="8219727" y="180387"/>
        <a:ext cx="2356402" cy="414228"/>
      </dsp:txXfrm>
    </dsp:sp>
    <dsp:sp modelId="{CDAED34A-E7FC-401F-BE7E-195E70C41412}">
      <dsp:nvSpPr>
        <dsp:cNvPr id="0" name=""/>
        <dsp:cNvSpPr/>
      </dsp:nvSpPr>
      <dsp:spPr>
        <a:xfrm>
          <a:off x="4903431" y="702809"/>
          <a:ext cx="3065202" cy="439234"/>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a:latin typeface="Arial Narrow" panose="020B0606020202030204" pitchFamily="34" charset="0"/>
            </a:rPr>
            <a:t>RTT</a:t>
          </a:r>
        </a:p>
      </dsp:txBody>
      <dsp:txXfrm>
        <a:off x="4903431" y="702809"/>
        <a:ext cx="3065202" cy="439234"/>
      </dsp:txXfrm>
    </dsp:sp>
    <dsp:sp modelId="{20DDE9CE-DE7B-46FB-BB28-57716E6534D7}">
      <dsp:nvSpPr>
        <dsp:cNvPr id="0" name=""/>
        <dsp:cNvSpPr/>
      </dsp:nvSpPr>
      <dsp:spPr>
        <a:xfrm>
          <a:off x="8219727" y="715312"/>
          <a:ext cx="2356402" cy="414228"/>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a:latin typeface="Arial Narrow" panose="020B0606020202030204" pitchFamily="34" charset="0"/>
            </a:rPr>
            <a:t>Rémunérées</a:t>
          </a:r>
          <a:endParaRPr lang="fr-FR" sz="2000" b="1" kern="1200" dirty="0">
            <a:latin typeface="Arial Narrow" panose="020B0606020202030204" pitchFamily="34" charset="0"/>
          </a:endParaRPr>
        </a:p>
      </dsp:txBody>
      <dsp:txXfrm>
        <a:off x="8219727" y="715312"/>
        <a:ext cx="2356402" cy="414228"/>
      </dsp:txXfrm>
    </dsp:sp>
    <dsp:sp modelId="{8CF7552A-F3D6-4798-BD81-1D0D752544EB}">
      <dsp:nvSpPr>
        <dsp:cNvPr id="0" name=""/>
        <dsp:cNvSpPr/>
      </dsp:nvSpPr>
      <dsp:spPr>
        <a:xfrm>
          <a:off x="4903431" y="1237734"/>
          <a:ext cx="3065202" cy="439234"/>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latin typeface="Arial Narrow" panose="020B0606020202030204" pitchFamily="34" charset="0"/>
            </a:rPr>
            <a:t>Repos compensateur</a:t>
          </a:r>
        </a:p>
      </dsp:txBody>
      <dsp:txXfrm>
        <a:off x="4903431" y="1237734"/>
        <a:ext cx="3065202" cy="439234"/>
      </dsp:txXfrm>
    </dsp:sp>
    <dsp:sp modelId="{75511B4D-3902-4304-A399-F8AEAE8F461A}">
      <dsp:nvSpPr>
        <dsp:cNvPr id="0" name=""/>
        <dsp:cNvSpPr/>
      </dsp:nvSpPr>
      <dsp:spPr>
        <a:xfrm>
          <a:off x="8219727" y="1250237"/>
          <a:ext cx="2356402" cy="414228"/>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a:latin typeface="Arial Narrow" panose="020B0606020202030204" pitchFamily="34" charset="0"/>
            </a:rPr>
            <a:t>Rémunérées</a:t>
          </a:r>
          <a:endParaRPr lang="fr-FR" sz="2000" b="1" kern="1200" dirty="0">
            <a:latin typeface="Arial Narrow" panose="020B0606020202030204" pitchFamily="34" charset="0"/>
          </a:endParaRPr>
        </a:p>
      </dsp:txBody>
      <dsp:txXfrm>
        <a:off x="8219727" y="1250237"/>
        <a:ext cx="2356402" cy="414228"/>
      </dsp:txXfrm>
    </dsp:sp>
    <dsp:sp modelId="{9FF954DB-445D-4668-89DD-7A50BF8A6F7A}">
      <dsp:nvSpPr>
        <dsp:cNvPr id="0" name=""/>
        <dsp:cNvSpPr/>
      </dsp:nvSpPr>
      <dsp:spPr>
        <a:xfrm>
          <a:off x="4903431" y="1772660"/>
          <a:ext cx="3065202" cy="439234"/>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latin typeface="Arial Narrow" panose="020B0606020202030204" pitchFamily="34" charset="0"/>
            </a:rPr>
            <a:t>Congés formation</a:t>
          </a:r>
        </a:p>
      </dsp:txBody>
      <dsp:txXfrm>
        <a:off x="4903431" y="1772660"/>
        <a:ext cx="3065202" cy="439234"/>
      </dsp:txXfrm>
    </dsp:sp>
    <dsp:sp modelId="{71D94E96-171B-408F-A5E5-7376CF36E00A}">
      <dsp:nvSpPr>
        <dsp:cNvPr id="0" name=""/>
        <dsp:cNvSpPr/>
      </dsp:nvSpPr>
      <dsp:spPr>
        <a:xfrm>
          <a:off x="8219727" y="1785163"/>
          <a:ext cx="2356402" cy="414228"/>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latin typeface="Arial Narrow" panose="020B0606020202030204" pitchFamily="34" charset="0"/>
            </a:rPr>
            <a:t>Rémunérées</a:t>
          </a:r>
        </a:p>
      </dsp:txBody>
      <dsp:txXfrm>
        <a:off x="8219727" y="1785163"/>
        <a:ext cx="2356402" cy="414228"/>
      </dsp:txXfrm>
    </dsp:sp>
    <dsp:sp modelId="{59511490-2126-4AE3-8747-839A770F39C9}">
      <dsp:nvSpPr>
        <dsp:cNvPr id="0" name=""/>
        <dsp:cNvSpPr/>
      </dsp:nvSpPr>
      <dsp:spPr>
        <a:xfrm>
          <a:off x="4903431" y="2307585"/>
          <a:ext cx="3065202" cy="439234"/>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latin typeface="Arial Narrow" panose="020B0606020202030204" pitchFamily="34" charset="0"/>
            </a:rPr>
            <a:t>Congé familiale</a:t>
          </a:r>
        </a:p>
      </dsp:txBody>
      <dsp:txXfrm>
        <a:off x="4903431" y="2307585"/>
        <a:ext cx="3065202" cy="439234"/>
      </dsp:txXfrm>
    </dsp:sp>
    <dsp:sp modelId="{6D3E9859-B00D-4D18-B94C-22C25D7B4A13}">
      <dsp:nvSpPr>
        <dsp:cNvPr id="0" name=""/>
        <dsp:cNvSpPr/>
      </dsp:nvSpPr>
      <dsp:spPr>
        <a:xfrm>
          <a:off x="8219727" y="2320088"/>
          <a:ext cx="2356402" cy="414228"/>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latin typeface="Arial Narrow" panose="020B0606020202030204" pitchFamily="34" charset="0"/>
            </a:rPr>
            <a:t>Rémunérées</a:t>
          </a:r>
          <a:endParaRPr lang="fr-FR" sz="3200" b="1" kern="1200" dirty="0">
            <a:latin typeface="Arial Narrow" panose="020B0606020202030204" pitchFamily="34" charset="0"/>
          </a:endParaRPr>
        </a:p>
      </dsp:txBody>
      <dsp:txXfrm>
        <a:off x="8219727" y="2320088"/>
        <a:ext cx="2356402" cy="414228"/>
      </dsp:txXfrm>
    </dsp:sp>
    <dsp:sp modelId="{E82E3B7F-F1CF-4EFF-9A88-38634FE2766B}">
      <dsp:nvSpPr>
        <dsp:cNvPr id="0" name=""/>
        <dsp:cNvSpPr/>
      </dsp:nvSpPr>
      <dsp:spPr>
        <a:xfrm>
          <a:off x="4903431" y="2842511"/>
          <a:ext cx="3065202" cy="439234"/>
        </a:xfrm>
        <a:prstGeom prst="rect">
          <a:avLst/>
        </a:prstGeom>
        <a:solidFill>
          <a:srgbClr val="FFC00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latin typeface="Arial Narrow" panose="020B0606020202030204" pitchFamily="34" charset="0"/>
            </a:rPr>
            <a:t>Congé sans solde autorisé</a:t>
          </a:r>
        </a:p>
      </dsp:txBody>
      <dsp:txXfrm>
        <a:off x="4903431" y="2842511"/>
        <a:ext cx="3065202" cy="439234"/>
      </dsp:txXfrm>
    </dsp:sp>
    <dsp:sp modelId="{CF41CCC1-1D44-4DB2-B24A-D96A054BD233}">
      <dsp:nvSpPr>
        <dsp:cNvPr id="0" name=""/>
        <dsp:cNvSpPr/>
      </dsp:nvSpPr>
      <dsp:spPr>
        <a:xfrm>
          <a:off x="8219727" y="2855014"/>
          <a:ext cx="2356402" cy="414228"/>
        </a:xfrm>
        <a:prstGeom prst="rect">
          <a:avLst/>
        </a:prstGeom>
        <a:solidFill>
          <a:srgbClr val="FFC00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latin typeface="Arial Narrow" panose="020B0606020202030204" pitchFamily="34" charset="0"/>
            </a:rPr>
            <a:t>Non rémunérées</a:t>
          </a:r>
        </a:p>
      </dsp:txBody>
      <dsp:txXfrm>
        <a:off x="8219727" y="2855014"/>
        <a:ext cx="2356402" cy="414228"/>
      </dsp:txXfrm>
    </dsp:sp>
    <dsp:sp modelId="{495AD29E-D772-4ED4-9D57-031F4705CD73}">
      <dsp:nvSpPr>
        <dsp:cNvPr id="0" name=""/>
        <dsp:cNvSpPr/>
      </dsp:nvSpPr>
      <dsp:spPr>
        <a:xfrm>
          <a:off x="842993" y="4526650"/>
          <a:ext cx="1779125" cy="593040"/>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a:latin typeface="Arial Narrow" panose="020B0606020202030204" pitchFamily="34" charset="0"/>
            </a:rPr>
            <a:t>Non prévisibles</a:t>
          </a:r>
        </a:p>
      </dsp:txBody>
      <dsp:txXfrm>
        <a:off x="842993" y="4526650"/>
        <a:ext cx="1779125" cy="593040"/>
      </dsp:txXfrm>
    </dsp:sp>
    <dsp:sp modelId="{ED6E8941-3ED6-460E-986F-3DA59112ABB8}">
      <dsp:nvSpPr>
        <dsp:cNvPr id="0" name=""/>
        <dsp:cNvSpPr/>
      </dsp:nvSpPr>
      <dsp:spPr>
        <a:xfrm>
          <a:off x="2873212" y="3939636"/>
          <a:ext cx="1779125" cy="593040"/>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latin typeface="Arial Narrow" panose="020B0606020202030204" pitchFamily="34" charset="0"/>
            </a:rPr>
            <a:t>justifiées</a:t>
          </a:r>
        </a:p>
      </dsp:txBody>
      <dsp:txXfrm>
        <a:off x="2873212" y="3939636"/>
        <a:ext cx="1779125" cy="593040"/>
      </dsp:txXfrm>
    </dsp:sp>
    <dsp:sp modelId="{98196E4F-6231-4ABA-8614-86B81E63A336}">
      <dsp:nvSpPr>
        <dsp:cNvPr id="0" name=""/>
        <dsp:cNvSpPr/>
      </dsp:nvSpPr>
      <dsp:spPr>
        <a:xfrm>
          <a:off x="4903431" y="3451055"/>
          <a:ext cx="3065202" cy="439234"/>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a:latin typeface="Arial Narrow" panose="020B0606020202030204" pitchFamily="34" charset="0"/>
            </a:rPr>
            <a:t>Arrêt maladie</a:t>
          </a:r>
        </a:p>
      </dsp:txBody>
      <dsp:txXfrm>
        <a:off x="4903431" y="3451055"/>
        <a:ext cx="3065202" cy="439234"/>
      </dsp:txXfrm>
    </dsp:sp>
    <dsp:sp modelId="{E48EE8BD-310A-44E6-8576-C8E871C6B52C}">
      <dsp:nvSpPr>
        <dsp:cNvPr id="0" name=""/>
        <dsp:cNvSpPr/>
      </dsp:nvSpPr>
      <dsp:spPr>
        <a:xfrm>
          <a:off x="8219727" y="3377436"/>
          <a:ext cx="2356402" cy="586472"/>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latin typeface="Arial Narrow" panose="020B0606020202030204" pitchFamily="34" charset="0"/>
            </a:rPr>
            <a:t>Rémunérées sous condition</a:t>
          </a:r>
        </a:p>
      </dsp:txBody>
      <dsp:txXfrm>
        <a:off x="8219727" y="3377436"/>
        <a:ext cx="2356402" cy="586472"/>
      </dsp:txXfrm>
    </dsp:sp>
    <dsp:sp modelId="{16B8D61D-CFEC-4D69-9B98-26CBAA469A16}">
      <dsp:nvSpPr>
        <dsp:cNvPr id="0" name=""/>
        <dsp:cNvSpPr/>
      </dsp:nvSpPr>
      <dsp:spPr>
        <a:xfrm>
          <a:off x="4903431" y="4047097"/>
          <a:ext cx="3065202" cy="439234"/>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a:latin typeface="Arial Narrow" panose="020B0606020202030204" pitchFamily="34" charset="0"/>
            </a:rPr>
            <a:t>Maladie professionnelle</a:t>
          </a:r>
        </a:p>
      </dsp:txBody>
      <dsp:txXfrm>
        <a:off x="4903431" y="4047097"/>
        <a:ext cx="3065202" cy="439234"/>
      </dsp:txXfrm>
    </dsp:sp>
    <dsp:sp modelId="{5A76F34E-2082-4EC8-82FA-6FC2F571B04B}">
      <dsp:nvSpPr>
        <dsp:cNvPr id="0" name=""/>
        <dsp:cNvSpPr/>
      </dsp:nvSpPr>
      <dsp:spPr>
        <a:xfrm>
          <a:off x="8219727" y="4059600"/>
          <a:ext cx="2356402" cy="414228"/>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a:latin typeface="Arial Narrow" panose="020B0606020202030204" pitchFamily="34" charset="0"/>
            </a:rPr>
            <a:t>Rémunérées</a:t>
          </a:r>
          <a:endParaRPr lang="fr-FR" sz="2000" b="1" kern="1200" dirty="0">
            <a:latin typeface="Arial Narrow" panose="020B0606020202030204" pitchFamily="34" charset="0"/>
          </a:endParaRPr>
        </a:p>
      </dsp:txBody>
      <dsp:txXfrm>
        <a:off x="8219727" y="4059600"/>
        <a:ext cx="2356402" cy="414228"/>
      </dsp:txXfrm>
    </dsp:sp>
    <dsp:sp modelId="{310CC3CF-7934-45EC-BA11-7F6D7DE96C87}">
      <dsp:nvSpPr>
        <dsp:cNvPr id="0" name=""/>
        <dsp:cNvSpPr/>
      </dsp:nvSpPr>
      <dsp:spPr>
        <a:xfrm>
          <a:off x="4903431" y="4582022"/>
          <a:ext cx="3065202" cy="439234"/>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a:latin typeface="Arial Narrow" panose="020B0606020202030204" pitchFamily="34" charset="0"/>
            </a:rPr>
            <a:t>Accident du travail</a:t>
          </a:r>
        </a:p>
      </dsp:txBody>
      <dsp:txXfrm>
        <a:off x="4903431" y="4582022"/>
        <a:ext cx="3065202" cy="439234"/>
      </dsp:txXfrm>
    </dsp:sp>
    <dsp:sp modelId="{13F13DF8-D968-4CF1-8E8F-29881B807938}">
      <dsp:nvSpPr>
        <dsp:cNvPr id="0" name=""/>
        <dsp:cNvSpPr/>
      </dsp:nvSpPr>
      <dsp:spPr>
        <a:xfrm>
          <a:off x="8219727" y="4594525"/>
          <a:ext cx="2356402" cy="414228"/>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a:latin typeface="Arial Narrow" panose="020B0606020202030204" pitchFamily="34" charset="0"/>
            </a:rPr>
            <a:t>Rémunérées</a:t>
          </a:r>
          <a:endParaRPr lang="fr-FR" sz="2000" b="1" kern="1200" dirty="0">
            <a:latin typeface="Arial Narrow" panose="020B0606020202030204" pitchFamily="34" charset="0"/>
          </a:endParaRPr>
        </a:p>
      </dsp:txBody>
      <dsp:txXfrm>
        <a:off x="8219727" y="4594525"/>
        <a:ext cx="2356402" cy="414228"/>
      </dsp:txXfrm>
    </dsp:sp>
    <dsp:sp modelId="{3B5F2650-FF59-438B-BA04-04EE9547E5B2}">
      <dsp:nvSpPr>
        <dsp:cNvPr id="0" name=""/>
        <dsp:cNvSpPr/>
      </dsp:nvSpPr>
      <dsp:spPr>
        <a:xfrm>
          <a:off x="2873212" y="5113664"/>
          <a:ext cx="1779125" cy="593040"/>
        </a:xfrm>
        <a:prstGeom prst="rect">
          <a:avLst/>
        </a:prstGeom>
        <a:solidFill>
          <a:srgbClr val="FFC00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latin typeface="Arial Narrow" panose="020B0606020202030204" pitchFamily="34" charset="0"/>
            </a:rPr>
            <a:t>Non justifiées</a:t>
          </a:r>
        </a:p>
      </dsp:txBody>
      <dsp:txXfrm>
        <a:off x="2873212" y="5113664"/>
        <a:ext cx="1779125" cy="593040"/>
      </dsp:txXfrm>
    </dsp:sp>
    <dsp:sp modelId="{A37E8BD8-546F-4524-B6E7-D8ED1D11E88F}">
      <dsp:nvSpPr>
        <dsp:cNvPr id="0" name=""/>
        <dsp:cNvSpPr/>
      </dsp:nvSpPr>
      <dsp:spPr>
        <a:xfrm>
          <a:off x="4903431" y="5190567"/>
          <a:ext cx="3065202" cy="439234"/>
        </a:xfrm>
        <a:prstGeom prst="rect">
          <a:avLst/>
        </a:prstGeom>
        <a:solidFill>
          <a:srgbClr val="FFC00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a:latin typeface="Arial Narrow" panose="020B0606020202030204" pitchFamily="34" charset="0"/>
            </a:rPr>
            <a:t>Absence sans justification</a:t>
          </a:r>
        </a:p>
      </dsp:txBody>
      <dsp:txXfrm>
        <a:off x="4903431" y="5190567"/>
        <a:ext cx="3065202" cy="439234"/>
      </dsp:txXfrm>
    </dsp:sp>
    <dsp:sp modelId="{55E4565B-B823-4E6C-BC50-139877BC1D01}">
      <dsp:nvSpPr>
        <dsp:cNvPr id="0" name=""/>
        <dsp:cNvSpPr/>
      </dsp:nvSpPr>
      <dsp:spPr>
        <a:xfrm>
          <a:off x="8219727" y="5116948"/>
          <a:ext cx="2356402" cy="586472"/>
        </a:xfrm>
        <a:prstGeom prst="rect">
          <a:avLst/>
        </a:prstGeom>
        <a:solidFill>
          <a:srgbClr val="FFC00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a:latin typeface="Arial Narrow" panose="020B0606020202030204" pitchFamily="34" charset="0"/>
            </a:rPr>
            <a:t>Non rémunérées + Faute</a:t>
          </a:r>
          <a:endParaRPr lang="fr-FR" sz="2000" b="1" kern="1200" dirty="0">
            <a:latin typeface="Arial Narrow" panose="020B0606020202030204" pitchFamily="34" charset="0"/>
          </a:endParaRPr>
        </a:p>
      </dsp:txBody>
      <dsp:txXfrm>
        <a:off x="8219727" y="5116948"/>
        <a:ext cx="2356402" cy="586472"/>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16/03/2023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286013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16/03/2023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041787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16/03/2023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985069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16/03/2023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2859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16/03/2023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593107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16/03/2023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2388282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16/03/2023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250677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16/03/2023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07213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16/03/2023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377400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16/03/2023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15450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16/03/2023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279035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6367CA6-DE09-4763-9ADC-881E8981A047}" type="datetimeFigureOut">
              <a:rPr lang="fr-FR" smtClean="0"/>
              <a:t>16/03/2023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34589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16/03/2023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888811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36367CA6-DE09-4763-9ADC-881E8981A047}" type="datetimeFigureOut">
              <a:rPr lang="fr-FR" smtClean="0"/>
              <a:t>16/03/2023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442564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367CA6-DE09-4763-9ADC-881E8981A047}" type="datetimeFigureOut">
              <a:rPr lang="fr-FR" smtClean="0"/>
              <a:t>16/03/2023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90100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36367CA6-DE09-4763-9ADC-881E8981A047}" type="datetimeFigureOut">
              <a:rPr lang="fr-FR" smtClean="0"/>
              <a:t>16/03/2023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48861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16/03/2023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123990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367CA6-DE09-4763-9ADC-881E8981A047}" type="datetimeFigureOut">
              <a:rPr lang="fr-FR" smtClean="0"/>
              <a:t>16/03/2023</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C41E23-6D4D-40FE-B6C3-6A9AB68117CE}" type="slidenum">
              <a:rPr lang="fr-FR" smtClean="0"/>
              <a:t>‹N°›</a:t>
            </a:fld>
            <a:endParaRPr lang="fr-FR"/>
          </a:p>
        </p:txBody>
      </p:sp>
    </p:spTree>
    <p:extLst>
      <p:ext uri="{BB962C8B-B14F-4D97-AF65-F5344CB8AC3E}">
        <p14:creationId xmlns:p14="http://schemas.microsoft.com/office/powerpoint/2010/main" val="336415569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40815" y="0"/>
            <a:ext cx="10270067" cy="524274"/>
          </a:xfrm>
          <a:prstGeom prst="rect">
            <a:avLst/>
          </a:prstGeom>
        </p:spPr>
        <p:txBody>
          <a:bodyPr vert="horz" lIns="91440" tIns="45720" rIns="91440" bIns="45720" rtlCol="0" anchor="b">
            <a:norm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dirty="0">
                <a:solidFill>
                  <a:srgbClr val="FFFF00"/>
                </a:solidFill>
                <a:latin typeface="Arial" panose="020B0604020202020204" pitchFamily="34" charset="0"/>
                <a:cs typeface="Arial" panose="020B0604020202020204" pitchFamily="34" charset="0"/>
              </a:rPr>
              <a:t>2. Gérer les absences</a:t>
            </a:r>
            <a:endParaRPr lang="fr-FR" sz="3200" dirty="0">
              <a:solidFill>
                <a:srgbClr val="FFFF00"/>
              </a:solidFill>
              <a:latin typeface="Arial" panose="020B0604020202020204" pitchFamily="34" charset="0"/>
              <a:cs typeface="Arial" panose="020B0604020202020204" pitchFamily="34" charset="0"/>
            </a:endParaRPr>
          </a:p>
        </p:txBody>
      </p:sp>
      <p:graphicFrame>
        <p:nvGraphicFramePr>
          <p:cNvPr id="4" name="Diagramme 3"/>
          <p:cNvGraphicFramePr/>
          <p:nvPr>
            <p:extLst>
              <p:ext uri="{D42A27DB-BD31-4B8C-83A1-F6EECF244321}">
                <p14:modId xmlns:p14="http://schemas.microsoft.com/office/powerpoint/2010/main" val="598851860"/>
              </p:ext>
            </p:extLst>
          </p:nvPr>
        </p:nvGraphicFramePr>
        <p:xfrm>
          <a:off x="310550" y="715992"/>
          <a:ext cx="10584611" cy="58745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3565637"/>
      </p:ext>
    </p:extLst>
  </p:cSld>
  <p:clrMapOvr>
    <a:masterClrMapping/>
  </p:clrMapOvr>
  <p:transition spd="slow">
    <p:comb/>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77637" y="122508"/>
            <a:ext cx="10270067" cy="429583"/>
          </a:xfrm>
          <a:prstGeom prst="rect">
            <a:avLst/>
          </a:prstGeom>
        </p:spPr>
        <p:txBody>
          <a:bodyPr vert="horz" lIns="91440" tIns="45720" rIns="91440" bIns="45720" rtlCol="0" anchor="b">
            <a:normAutofit lnSpcReduction="100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400" b="1" dirty="0">
                <a:solidFill>
                  <a:srgbClr val="FFFF00"/>
                </a:solidFill>
                <a:latin typeface="Arial" panose="020B0604020202020204" pitchFamily="34" charset="0"/>
                <a:cs typeface="Arial" panose="020B0604020202020204" pitchFamily="34" charset="0"/>
              </a:rPr>
              <a:t>2. Absences prévisibles et non prévisibles</a:t>
            </a:r>
            <a:endParaRPr lang="fr-FR" sz="2800" dirty="0">
              <a:solidFill>
                <a:srgbClr val="FFFF00"/>
              </a:solidFill>
              <a:latin typeface="Arial" panose="020B0604020202020204" pitchFamily="34" charset="0"/>
              <a:cs typeface="Arial" panose="020B0604020202020204" pitchFamily="34" charset="0"/>
            </a:endParaRPr>
          </a:p>
        </p:txBody>
      </p:sp>
      <p:graphicFrame>
        <p:nvGraphicFramePr>
          <p:cNvPr id="3" name="Tableau 2"/>
          <p:cNvGraphicFramePr>
            <a:graphicFrameLocks noGrp="1"/>
          </p:cNvGraphicFramePr>
          <p:nvPr>
            <p:extLst>
              <p:ext uri="{D42A27DB-BD31-4B8C-83A1-F6EECF244321}">
                <p14:modId xmlns:p14="http://schemas.microsoft.com/office/powerpoint/2010/main" val="2826401974"/>
              </p:ext>
            </p:extLst>
          </p:nvPr>
        </p:nvGraphicFramePr>
        <p:xfrm>
          <a:off x="319179" y="854016"/>
          <a:ext cx="11585275" cy="5225193"/>
        </p:xfrm>
        <a:graphic>
          <a:graphicData uri="http://schemas.openxmlformats.org/drawingml/2006/table">
            <a:tbl>
              <a:tblPr firstRow="1" firstCol="1" bandRow="1">
                <a:tableStyleId>{3B4B98B0-60AC-42C2-AFA5-B58CD77FA1E5}</a:tableStyleId>
              </a:tblPr>
              <a:tblGrid>
                <a:gridCol w="1958196">
                  <a:extLst>
                    <a:ext uri="{9D8B030D-6E8A-4147-A177-3AD203B41FA5}">
                      <a16:colId xmlns:a16="http://schemas.microsoft.com/office/drawing/2014/main" val="1814363608"/>
                    </a:ext>
                  </a:extLst>
                </a:gridCol>
                <a:gridCol w="9627079">
                  <a:extLst>
                    <a:ext uri="{9D8B030D-6E8A-4147-A177-3AD203B41FA5}">
                      <a16:colId xmlns:a16="http://schemas.microsoft.com/office/drawing/2014/main" val="436168398"/>
                    </a:ext>
                  </a:extLst>
                </a:gridCol>
              </a:tblGrid>
              <a:tr h="979803">
                <a:tc>
                  <a:txBody>
                    <a:bodyPr/>
                    <a:lstStyle/>
                    <a:p>
                      <a:pPr algn="ctr">
                        <a:spcBef>
                          <a:spcPts val="600"/>
                        </a:spcBef>
                        <a:spcAft>
                          <a:spcPts val="0"/>
                        </a:spcAft>
                      </a:pPr>
                      <a:r>
                        <a:rPr lang="fr-FR" sz="2000" dirty="0">
                          <a:effectLst/>
                          <a:latin typeface="Arial" panose="020B0604020202020204" pitchFamily="34" charset="0"/>
                          <a:cs typeface="Arial" panose="020B0604020202020204" pitchFamily="34" charset="0"/>
                        </a:rPr>
                        <a:t>Congés payés </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7192" marR="671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just">
                        <a:spcBef>
                          <a:spcPts val="300"/>
                        </a:spcBef>
                        <a:spcAft>
                          <a:spcPts val="300"/>
                        </a:spcAft>
                      </a:pPr>
                      <a:r>
                        <a:rPr lang="fr-FR" sz="1800" b="0" dirty="0">
                          <a:effectLst/>
                          <a:latin typeface="Arial" panose="020B0604020202020204" pitchFamily="34" charset="0"/>
                          <a:cs typeface="Arial" panose="020B0604020202020204" pitchFamily="34" charset="0"/>
                        </a:rPr>
                        <a:t>Congés annuels dont bénéficie chaque salarié = 2,5 jours de congés payés par mois ce qui donne droit à cinq semaines par an. Des accords d’entreprise peuvent prévoir d’accorder plus. Il est impossible d’accorder moins.</a:t>
                      </a:r>
                      <a:endParaRPr lang="fr-FR" sz="2400" b="0" dirty="0">
                        <a:effectLst/>
                        <a:latin typeface="Arial" panose="020B0604020202020204" pitchFamily="34" charset="0"/>
                        <a:ea typeface="Calibri" panose="020F0502020204030204" pitchFamily="34" charset="0"/>
                        <a:cs typeface="Arial" panose="020B0604020202020204" pitchFamily="34" charset="0"/>
                      </a:endParaRPr>
                    </a:p>
                  </a:txBody>
                  <a:tcPr marL="67192" marR="671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778747171"/>
                  </a:ext>
                </a:extLst>
              </a:tr>
              <a:tr h="1151907">
                <a:tc>
                  <a:txBody>
                    <a:bodyPr/>
                    <a:lstStyle/>
                    <a:p>
                      <a:pPr algn="ctr">
                        <a:spcBef>
                          <a:spcPts val="600"/>
                        </a:spcBef>
                        <a:spcAft>
                          <a:spcPts val="0"/>
                        </a:spcAft>
                      </a:pPr>
                      <a:r>
                        <a:rPr lang="fr-FR" sz="2000" dirty="0">
                          <a:effectLst/>
                          <a:latin typeface="Arial" panose="020B0604020202020204" pitchFamily="34" charset="0"/>
                          <a:cs typeface="Arial" panose="020B0604020202020204" pitchFamily="34" charset="0"/>
                        </a:rPr>
                        <a:t>Congé familial </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7192" marR="671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300"/>
                        </a:spcBef>
                        <a:spcAft>
                          <a:spcPts val="300"/>
                        </a:spcAft>
                      </a:pPr>
                      <a:r>
                        <a:rPr lang="fr-FR" sz="1800" dirty="0">
                          <a:effectLst/>
                          <a:latin typeface="Arial" panose="020B0604020202020204" pitchFamily="34" charset="0"/>
                          <a:cs typeface="Arial" panose="020B0604020202020204" pitchFamily="34" charset="0"/>
                        </a:rPr>
                        <a:t>Congé légal accordé pour certains événements familiaux </a:t>
                      </a:r>
                      <a:r>
                        <a:rPr lang="fr-FR" sz="1800" i="1" dirty="0">
                          <a:effectLst/>
                          <a:latin typeface="Arial" panose="020B0604020202020204" pitchFamily="34" charset="0"/>
                          <a:cs typeface="Arial" panose="020B0604020202020204" pitchFamily="34" charset="0"/>
                        </a:rPr>
                        <a:t>(mariage, décès, maladie d’un enfant….). </a:t>
                      </a:r>
                      <a:r>
                        <a:rPr lang="fr-FR" sz="1800" dirty="0">
                          <a:effectLst/>
                          <a:latin typeface="Arial" panose="020B0604020202020204" pitchFamily="34" charset="0"/>
                          <a:cs typeface="Arial" panose="020B0604020202020204" pitchFamily="34" charset="0"/>
                        </a:rPr>
                        <a:t>Ils ne sont pas soumis à ancienneté et sont généralement rémunérés. Les CC et accords d’entreprise peuvent être plus généreux </a:t>
                      </a:r>
                      <a:r>
                        <a:rPr lang="fr-FR" sz="1800" i="1" dirty="0">
                          <a:effectLst/>
                          <a:latin typeface="Arial" panose="020B0604020202020204" pitchFamily="34" charset="0"/>
                          <a:cs typeface="Arial" panose="020B0604020202020204" pitchFamily="34" charset="0"/>
                        </a:rPr>
                        <a:t>(exemple : déménagement).</a:t>
                      </a:r>
                      <a:endParaRPr lang="fr-FR" sz="2400" i="1" dirty="0">
                        <a:effectLst/>
                        <a:latin typeface="Arial" panose="020B0604020202020204" pitchFamily="34" charset="0"/>
                        <a:ea typeface="Calibri" panose="020F0502020204030204" pitchFamily="34" charset="0"/>
                        <a:cs typeface="Arial" panose="020B0604020202020204" pitchFamily="34" charset="0"/>
                      </a:endParaRPr>
                    </a:p>
                  </a:txBody>
                  <a:tcPr marL="67192" marR="671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9926763"/>
                  </a:ext>
                </a:extLst>
              </a:tr>
              <a:tr h="928045">
                <a:tc>
                  <a:txBody>
                    <a:bodyPr/>
                    <a:lstStyle/>
                    <a:p>
                      <a:pPr algn="ctr">
                        <a:spcBef>
                          <a:spcPts val="600"/>
                        </a:spcBef>
                        <a:spcAft>
                          <a:spcPts val="0"/>
                        </a:spcAft>
                      </a:pPr>
                      <a:r>
                        <a:rPr lang="fr-FR" sz="2000" dirty="0">
                          <a:effectLst/>
                          <a:latin typeface="Arial" panose="020B0604020202020204" pitchFamily="34" charset="0"/>
                          <a:cs typeface="Arial" panose="020B0604020202020204" pitchFamily="34" charset="0"/>
                        </a:rPr>
                        <a:t>Repos compensateur</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7192" marR="671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just">
                        <a:spcBef>
                          <a:spcPts val="300"/>
                        </a:spcBef>
                        <a:spcAft>
                          <a:spcPts val="300"/>
                        </a:spcAft>
                      </a:pPr>
                      <a:r>
                        <a:rPr lang="fr-FR" sz="1800" dirty="0">
                          <a:effectLst/>
                          <a:latin typeface="Arial" panose="020B0604020202020204" pitchFamily="34" charset="0"/>
                          <a:cs typeface="Arial" panose="020B0604020202020204" pitchFamily="34" charset="0"/>
                        </a:rPr>
                        <a:t>Heures ou jours de repos attribués aux salariés qui ont effectué plus de 220 h supplémentaires dans l’année. Les modalités de calcul varient selon la taille de l’entreprise. </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7192" marR="671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2293496"/>
                  </a:ext>
                </a:extLst>
              </a:tr>
              <a:tr h="1237393">
                <a:tc>
                  <a:txBody>
                    <a:bodyPr/>
                    <a:lstStyle/>
                    <a:p>
                      <a:pPr algn="ctr">
                        <a:spcBef>
                          <a:spcPts val="600"/>
                        </a:spcBef>
                        <a:spcAft>
                          <a:spcPts val="0"/>
                        </a:spcAft>
                      </a:pPr>
                      <a:r>
                        <a:rPr lang="fr-FR" sz="2000" dirty="0">
                          <a:effectLst/>
                          <a:latin typeface="Arial" panose="020B0604020202020204" pitchFamily="34" charset="0"/>
                          <a:cs typeface="Arial" panose="020B0604020202020204" pitchFamily="34" charset="0"/>
                        </a:rPr>
                        <a:t>Congé de formation</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7192" marR="671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300"/>
                        </a:spcBef>
                        <a:spcAft>
                          <a:spcPts val="0"/>
                        </a:spcAft>
                      </a:pPr>
                      <a:r>
                        <a:rPr lang="fr-FR" sz="1800" dirty="0">
                          <a:effectLst/>
                          <a:latin typeface="Arial" panose="020B0604020202020204" pitchFamily="34" charset="0"/>
                          <a:cs typeface="Arial" panose="020B0604020202020204" pitchFamily="34" charset="0"/>
                        </a:rPr>
                        <a:t>Le maintien du salaire pendant l’absence du salarié dépend de la nature de la formation </a:t>
                      </a:r>
                      <a:r>
                        <a:rPr lang="fr-FR" sz="1800" i="1" dirty="0">
                          <a:effectLst/>
                          <a:latin typeface="Arial" panose="020B0604020202020204" pitchFamily="34" charset="0"/>
                          <a:cs typeface="Arial" panose="020B0604020202020204" pitchFamily="34" charset="0"/>
                        </a:rPr>
                        <a:t>(à l’initiative de l’entreprise ou du salarié)</a:t>
                      </a:r>
                      <a:r>
                        <a:rPr lang="fr-FR" sz="1800" dirty="0">
                          <a:effectLst/>
                          <a:latin typeface="Arial" panose="020B0604020202020204" pitchFamily="34" charset="0"/>
                          <a:cs typeface="Arial" panose="020B0604020202020204" pitchFamily="34" charset="0"/>
                        </a:rPr>
                        <a:t> ; du contexte juridique de la formation </a:t>
                      </a:r>
                      <a:r>
                        <a:rPr lang="fr-FR" sz="1800" i="1" dirty="0">
                          <a:effectLst/>
                          <a:latin typeface="Arial" panose="020B0604020202020204" pitchFamily="34" charset="0"/>
                          <a:cs typeface="Arial" panose="020B0604020202020204" pitchFamily="34" charset="0"/>
                        </a:rPr>
                        <a:t>(CPF, PTP, etc.)</a:t>
                      </a:r>
                      <a:r>
                        <a:rPr lang="fr-FR" sz="1800" dirty="0">
                          <a:effectLst/>
                          <a:latin typeface="Arial" panose="020B0604020202020204" pitchFamily="34" charset="0"/>
                          <a:cs typeface="Arial" panose="020B0604020202020204" pitchFamily="34" charset="0"/>
                        </a:rPr>
                        <a:t> ; de la finalité de la formation </a:t>
                      </a:r>
                      <a:r>
                        <a:rPr lang="fr-FR" sz="1800" i="1" dirty="0">
                          <a:effectLst/>
                          <a:latin typeface="Arial" panose="020B0604020202020204" pitchFamily="34" charset="0"/>
                          <a:cs typeface="Arial" panose="020B0604020202020204" pitchFamily="34" charset="0"/>
                        </a:rPr>
                        <a:t>(pour l’entreprise ou pour le salarié)</a:t>
                      </a:r>
                      <a:r>
                        <a:rPr lang="fr-FR" sz="1800" dirty="0">
                          <a:effectLst/>
                          <a:latin typeface="Arial" panose="020B0604020202020204" pitchFamily="34" charset="0"/>
                          <a:cs typeface="Arial" panose="020B0604020202020204" pitchFamily="34" charset="0"/>
                        </a:rPr>
                        <a:t> ; du moment où a lieu la formation </a:t>
                      </a:r>
                      <a:r>
                        <a:rPr lang="fr-FR" sz="1800" i="1" dirty="0">
                          <a:effectLst/>
                          <a:latin typeface="Arial" panose="020B0604020202020204" pitchFamily="34" charset="0"/>
                          <a:cs typeface="Arial" panose="020B0604020202020204" pitchFamily="34" charset="0"/>
                        </a:rPr>
                        <a:t>(sur temps de travail ou hors temps de travail).</a:t>
                      </a:r>
                      <a:endParaRPr lang="fr-FR" sz="2400" i="1" dirty="0">
                        <a:effectLst/>
                        <a:latin typeface="Arial" panose="020B0604020202020204" pitchFamily="34" charset="0"/>
                        <a:ea typeface="Calibri" panose="020F0502020204030204" pitchFamily="34" charset="0"/>
                        <a:cs typeface="Arial" panose="020B0604020202020204" pitchFamily="34" charset="0"/>
                      </a:endParaRPr>
                    </a:p>
                  </a:txBody>
                  <a:tcPr marL="67192" marR="671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21975208"/>
                  </a:ext>
                </a:extLst>
              </a:tr>
              <a:tr h="928045">
                <a:tc>
                  <a:txBody>
                    <a:bodyPr/>
                    <a:lstStyle/>
                    <a:p>
                      <a:pPr algn="ctr">
                        <a:spcBef>
                          <a:spcPts val="600"/>
                        </a:spcBef>
                        <a:spcAft>
                          <a:spcPts val="0"/>
                        </a:spcAft>
                      </a:pPr>
                      <a:r>
                        <a:rPr lang="fr-FR" sz="2000" dirty="0">
                          <a:effectLst/>
                          <a:latin typeface="Arial" panose="020B0604020202020204" pitchFamily="34" charset="0"/>
                          <a:cs typeface="Arial" panose="020B0604020202020204" pitchFamily="34" charset="0"/>
                        </a:rPr>
                        <a:t>RTT </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7192" marR="671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just">
                        <a:spcBef>
                          <a:spcPts val="300"/>
                        </a:spcBef>
                        <a:spcAft>
                          <a:spcPts val="300"/>
                        </a:spcAft>
                      </a:pPr>
                      <a:r>
                        <a:rPr lang="fr-FR" sz="1800" dirty="0">
                          <a:effectLst/>
                          <a:latin typeface="Arial" panose="020B0604020202020204" pitchFamily="34" charset="0"/>
                          <a:cs typeface="Arial" panose="020B0604020202020204" pitchFamily="34" charset="0"/>
                        </a:rPr>
                        <a:t>Jour de repos attribué au salarié en compensation d'une durée du travail supérieure comprise entre 35 et</a:t>
                      </a:r>
                      <a:r>
                        <a:rPr lang="fr-FR" sz="1800" baseline="0" dirty="0">
                          <a:effectLst/>
                          <a:latin typeface="Arial" panose="020B0604020202020204" pitchFamily="34" charset="0"/>
                          <a:cs typeface="Arial" panose="020B0604020202020204" pitchFamily="34" charset="0"/>
                        </a:rPr>
                        <a:t> 39 </a:t>
                      </a:r>
                      <a:r>
                        <a:rPr lang="fr-FR" sz="1800" dirty="0">
                          <a:effectLst/>
                          <a:latin typeface="Arial" panose="020B0604020202020204" pitchFamily="34" charset="0"/>
                          <a:cs typeface="Arial" panose="020B0604020202020204" pitchFamily="34" charset="0"/>
                        </a:rPr>
                        <a:t>heures hebdomadaires. Le nombre de jours de RTT varie selon l'horaire hebdomadaire et le statut des salariés.</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7192" marR="671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106342446"/>
                  </a:ext>
                </a:extLst>
              </a:tr>
            </a:tbl>
          </a:graphicData>
        </a:graphic>
      </p:graphicFrame>
    </p:spTree>
    <p:extLst>
      <p:ext uri="{BB962C8B-B14F-4D97-AF65-F5344CB8AC3E}">
        <p14:creationId xmlns:p14="http://schemas.microsoft.com/office/powerpoint/2010/main" val="250271459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3129204317"/>
              </p:ext>
            </p:extLst>
          </p:nvPr>
        </p:nvGraphicFramePr>
        <p:xfrm>
          <a:off x="298927" y="391034"/>
          <a:ext cx="11352361" cy="6075931"/>
        </p:xfrm>
        <a:graphic>
          <a:graphicData uri="http://schemas.openxmlformats.org/drawingml/2006/table">
            <a:tbl>
              <a:tblPr firstRow="1" firstCol="1" bandRow="1">
                <a:tableStyleId>{3B4B98B0-60AC-42C2-AFA5-B58CD77FA1E5}</a:tableStyleId>
              </a:tblPr>
              <a:tblGrid>
                <a:gridCol w="1477992">
                  <a:extLst>
                    <a:ext uri="{9D8B030D-6E8A-4147-A177-3AD203B41FA5}">
                      <a16:colId xmlns:a16="http://schemas.microsoft.com/office/drawing/2014/main" val="1814363608"/>
                    </a:ext>
                  </a:extLst>
                </a:gridCol>
                <a:gridCol w="9874369">
                  <a:extLst>
                    <a:ext uri="{9D8B030D-6E8A-4147-A177-3AD203B41FA5}">
                      <a16:colId xmlns:a16="http://schemas.microsoft.com/office/drawing/2014/main" val="436168398"/>
                    </a:ext>
                  </a:extLst>
                </a:gridCol>
              </a:tblGrid>
              <a:tr h="1897615">
                <a:tc>
                  <a:txBody>
                    <a:bodyPr/>
                    <a:lstStyle/>
                    <a:p>
                      <a:pPr algn="ctr">
                        <a:spcBef>
                          <a:spcPts val="0"/>
                        </a:spcBef>
                        <a:spcAft>
                          <a:spcPts val="0"/>
                        </a:spcAft>
                      </a:pPr>
                      <a:r>
                        <a:rPr lang="fr-FR" sz="2000" dirty="0">
                          <a:effectLst/>
                          <a:latin typeface="Arial" panose="020B0604020202020204" pitchFamily="34" charset="0"/>
                          <a:cs typeface="Arial" panose="020B0604020202020204" pitchFamily="34" charset="0"/>
                        </a:rPr>
                        <a:t>Arrêt maladie </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7192" marR="671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just">
                        <a:spcBef>
                          <a:spcPts val="300"/>
                        </a:spcBef>
                        <a:spcAft>
                          <a:spcPts val="300"/>
                        </a:spcAft>
                      </a:pPr>
                      <a:r>
                        <a:rPr lang="fr-FR" sz="2000" b="0" dirty="0">
                          <a:effectLst/>
                          <a:latin typeface="Arial" panose="020B0604020202020204" pitchFamily="34" charset="0"/>
                          <a:cs typeface="Arial" panose="020B0604020202020204" pitchFamily="34" charset="0"/>
                        </a:rPr>
                        <a:t>Le salarié doit justifier son arrêt sous 48 heures, par l'envoi d'un certificat médical. </a:t>
                      </a:r>
                    </a:p>
                    <a:p>
                      <a:pPr algn="just">
                        <a:spcBef>
                          <a:spcPts val="300"/>
                        </a:spcBef>
                        <a:spcAft>
                          <a:spcPts val="300"/>
                        </a:spcAft>
                      </a:pPr>
                      <a:r>
                        <a:rPr lang="fr-FR" sz="2000" b="0" dirty="0">
                          <a:effectLst/>
                          <a:latin typeface="Arial" panose="020B0604020202020204" pitchFamily="34" charset="0"/>
                          <a:cs typeface="Arial" panose="020B0604020202020204" pitchFamily="34" charset="0"/>
                        </a:rPr>
                        <a:t>Si le salarié remplit les conditions d’ancienneté requises, il perçoit des indemnités journalières de sécurité sociale pendant son arrêt. La maladie n'est pas considérée comme temps de travail effectif pour le calcul de l'ancienneté ou des congés payés</a:t>
                      </a:r>
                      <a:r>
                        <a:rPr lang="fr-FR" sz="2000" b="0" baseline="0" dirty="0">
                          <a:effectLst/>
                          <a:latin typeface="Arial" panose="020B0604020202020204" pitchFamily="34" charset="0"/>
                          <a:cs typeface="Arial" panose="020B0604020202020204" pitchFamily="34" charset="0"/>
                        </a:rPr>
                        <a:t> mais l</a:t>
                      </a:r>
                      <a:r>
                        <a:rPr lang="fr-FR" sz="2000" b="0" dirty="0">
                          <a:effectLst/>
                          <a:latin typeface="Arial" panose="020B0604020202020204" pitchFamily="34" charset="0"/>
                          <a:cs typeface="Arial" panose="020B0604020202020204" pitchFamily="34" charset="0"/>
                        </a:rPr>
                        <a:t>a convention collective peut prévoir des dispositions plus favorables.</a:t>
                      </a:r>
                      <a:endParaRPr lang="fr-FR" sz="2000" b="0" dirty="0">
                        <a:effectLst/>
                        <a:latin typeface="Arial" panose="020B0604020202020204" pitchFamily="34" charset="0"/>
                        <a:ea typeface="Calibri" panose="020F0502020204030204" pitchFamily="34" charset="0"/>
                        <a:cs typeface="Arial" panose="020B0604020202020204" pitchFamily="34" charset="0"/>
                      </a:endParaRPr>
                    </a:p>
                  </a:txBody>
                  <a:tcPr marL="67192" marR="671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807097586"/>
                  </a:ext>
                </a:extLst>
              </a:tr>
              <a:tr h="772133">
                <a:tc>
                  <a:txBody>
                    <a:bodyPr/>
                    <a:lstStyle/>
                    <a:p>
                      <a:pPr algn="ctr">
                        <a:spcBef>
                          <a:spcPts val="0"/>
                        </a:spcBef>
                        <a:spcAft>
                          <a:spcPts val="0"/>
                        </a:spcAft>
                      </a:pPr>
                      <a:r>
                        <a:rPr lang="fr-FR" sz="2000" dirty="0">
                          <a:effectLst/>
                          <a:latin typeface="Arial" panose="020B0604020202020204" pitchFamily="34" charset="0"/>
                          <a:cs typeface="Arial" panose="020B0604020202020204" pitchFamily="34" charset="0"/>
                        </a:rPr>
                        <a:t>Accident du travail </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7192" marR="671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300"/>
                        </a:spcBef>
                        <a:spcAft>
                          <a:spcPts val="300"/>
                        </a:spcAft>
                      </a:pPr>
                      <a:r>
                        <a:rPr lang="fr-FR" sz="2000" dirty="0">
                          <a:effectLst/>
                          <a:latin typeface="Arial" panose="020B0604020202020204" pitchFamily="34" charset="0"/>
                          <a:cs typeface="Arial" panose="020B0604020202020204" pitchFamily="34" charset="0"/>
                        </a:rPr>
                        <a:t>Un accident du travail survient par le fait ou à l'occasion du travail, quelle qu'en soit la cause. L'accident de trajet (domicile-travail) est assimilé à un accident du travail.</a:t>
                      </a:r>
                      <a:endParaRPr lang="fr-FR" sz="2800" dirty="0">
                        <a:effectLst/>
                        <a:latin typeface="Arial" panose="020B0604020202020204" pitchFamily="34" charset="0"/>
                        <a:ea typeface="Calibri" panose="020F0502020204030204" pitchFamily="34" charset="0"/>
                        <a:cs typeface="Arial" panose="020B0604020202020204" pitchFamily="34" charset="0"/>
                      </a:endParaRPr>
                    </a:p>
                  </a:txBody>
                  <a:tcPr marL="67192" marR="671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25623968"/>
                  </a:ext>
                </a:extLst>
              </a:tr>
              <a:tr h="1154047">
                <a:tc>
                  <a:txBody>
                    <a:bodyPr/>
                    <a:lstStyle/>
                    <a:p>
                      <a:pPr algn="ctr">
                        <a:spcBef>
                          <a:spcPts val="0"/>
                        </a:spcBef>
                        <a:spcAft>
                          <a:spcPts val="0"/>
                        </a:spcAft>
                      </a:pPr>
                      <a:r>
                        <a:rPr lang="fr-FR" sz="1800" b="1" kern="1200" dirty="0">
                          <a:solidFill>
                            <a:schemeClr val="tx1"/>
                          </a:solidFill>
                          <a:effectLst/>
                          <a:latin typeface="+mn-lt"/>
                          <a:ea typeface="+mn-ea"/>
                          <a:cs typeface="+mn-cs"/>
                        </a:rPr>
                        <a:t>Congé parental</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7192" marR="671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just">
                        <a:spcBef>
                          <a:spcPts val="300"/>
                        </a:spcBef>
                        <a:spcAft>
                          <a:spcPts val="300"/>
                        </a:spcAft>
                      </a:pPr>
                      <a:r>
                        <a:rPr lang="fr-FR" sz="2000" kern="1200" dirty="0">
                          <a:solidFill>
                            <a:schemeClr val="tx1"/>
                          </a:solidFill>
                          <a:effectLst/>
                          <a:latin typeface="Arial" panose="020B0604020202020204" pitchFamily="34" charset="0"/>
                          <a:ea typeface="+mn-ea"/>
                          <a:cs typeface="Arial" panose="020B0604020202020204" pitchFamily="34" charset="0"/>
                        </a:rPr>
                        <a:t>À la suite d’une naissance ou d’une adoption le ou la salarié(e) peut bénéficier d’un congé parental d’éducation d’une durée d’un an au maximum pour élever cet enfant. L’intéressé(e) doit avoir au minimum un an d’ancienneté dans l’entreprise. </a:t>
                      </a:r>
                    </a:p>
                  </a:txBody>
                  <a:tcPr marL="67192" marR="671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822379548"/>
                  </a:ext>
                </a:extLst>
              </a:tr>
              <a:tr h="1154047">
                <a:tc>
                  <a:txBody>
                    <a:bodyPr/>
                    <a:lstStyle/>
                    <a:p>
                      <a:pPr algn="ctr">
                        <a:spcBef>
                          <a:spcPts val="0"/>
                        </a:spcBef>
                        <a:spcAft>
                          <a:spcPts val="0"/>
                        </a:spcAft>
                      </a:pPr>
                      <a:r>
                        <a:rPr lang="fr-FR" sz="2000" dirty="0">
                          <a:effectLst/>
                          <a:latin typeface="Arial" panose="020B0604020202020204" pitchFamily="34" charset="0"/>
                          <a:cs typeface="Arial" panose="020B0604020202020204" pitchFamily="34" charset="0"/>
                        </a:rPr>
                        <a:t>Absence</a:t>
                      </a:r>
                    </a:p>
                    <a:p>
                      <a:pPr algn="ctr">
                        <a:spcBef>
                          <a:spcPts val="0"/>
                        </a:spcBef>
                        <a:spcAft>
                          <a:spcPts val="0"/>
                        </a:spcAft>
                      </a:pPr>
                      <a:r>
                        <a:rPr lang="fr-FR" sz="2000" dirty="0">
                          <a:effectLst/>
                          <a:latin typeface="Arial" panose="020B0604020202020204" pitchFamily="34" charset="0"/>
                          <a:cs typeface="Arial" panose="020B0604020202020204" pitchFamily="34" charset="0"/>
                        </a:rPr>
                        <a:t>autorisée</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7192" marR="671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just">
                        <a:spcBef>
                          <a:spcPts val="300"/>
                        </a:spcBef>
                        <a:spcAft>
                          <a:spcPts val="300"/>
                        </a:spcAft>
                      </a:pPr>
                      <a:r>
                        <a:rPr lang="fr-FR" sz="2000" dirty="0">
                          <a:effectLst/>
                          <a:latin typeface="Arial" panose="020B0604020202020204" pitchFamily="34" charset="0"/>
                          <a:cs typeface="Arial" panose="020B0604020202020204" pitchFamily="34" charset="0"/>
                        </a:rPr>
                        <a:t>L’absence pour convenance personnelle, avec accord de l’employeur, suspend le contrat de travail. Elle n’est pas rémunérée, sauf si l’accord prévoit une récupération des heures. </a:t>
                      </a:r>
                      <a:endParaRPr lang="fr-FR" sz="2800" dirty="0">
                        <a:effectLst/>
                        <a:latin typeface="Arial" panose="020B0604020202020204" pitchFamily="34" charset="0"/>
                        <a:ea typeface="Calibri" panose="020F0502020204030204" pitchFamily="34" charset="0"/>
                        <a:cs typeface="Arial" panose="020B0604020202020204" pitchFamily="34" charset="0"/>
                      </a:endParaRPr>
                    </a:p>
                  </a:txBody>
                  <a:tcPr marL="67192" marR="671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067047342"/>
                  </a:ext>
                </a:extLst>
              </a:tr>
              <a:tr h="1098089">
                <a:tc>
                  <a:txBody>
                    <a:bodyPr/>
                    <a:lstStyle/>
                    <a:p>
                      <a:pPr algn="ctr">
                        <a:spcBef>
                          <a:spcPts val="0"/>
                        </a:spcBef>
                        <a:spcAft>
                          <a:spcPts val="0"/>
                        </a:spcAft>
                      </a:pPr>
                      <a:r>
                        <a:rPr lang="fr-FR" sz="2000" dirty="0">
                          <a:effectLst/>
                          <a:latin typeface="Arial" panose="020B0604020202020204" pitchFamily="34" charset="0"/>
                          <a:cs typeface="Arial" panose="020B0604020202020204" pitchFamily="34" charset="0"/>
                        </a:rPr>
                        <a:t>Absences non autorisées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7192" marR="671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300"/>
                        </a:spcBef>
                        <a:spcAft>
                          <a:spcPts val="300"/>
                        </a:spcAft>
                      </a:pPr>
                      <a:r>
                        <a:rPr lang="fr-FR" sz="2000" dirty="0">
                          <a:effectLst/>
                          <a:latin typeface="Arial" panose="020B0604020202020204" pitchFamily="34" charset="0"/>
                          <a:cs typeface="Arial" panose="020B0604020202020204" pitchFamily="34" charset="0"/>
                        </a:rPr>
                        <a:t>Les absences et retards non autorisés ne sont pas payés et peuvent faire l’objet de sanctions disciplinaires.</a:t>
                      </a:r>
                      <a:endParaRPr lang="fr-FR" sz="2800" dirty="0">
                        <a:effectLst/>
                        <a:latin typeface="Arial" panose="020B0604020202020204" pitchFamily="34" charset="0"/>
                        <a:ea typeface="Calibri" panose="020F0502020204030204" pitchFamily="34" charset="0"/>
                        <a:cs typeface="Arial" panose="020B0604020202020204" pitchFamily="34" charset="0"/>
                      </a:endParaRPr>
                    </a:p>
                  </a:txBody>
                  <a:tcPr marL="67192" marR="671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89678541"/>
                  </a:ext>
                </a:extLst>
              </a:tr>
            </a:tbl>
          </a:graphicData>
        </a:graphic>
      </p:graphicFrame>
    </p:spTree>
    <p:extLst>
      <p:ext uri="{BB962C8B-B14F-4D97-AF65-F5344CB8AC3E}">
        <p14:creationId xmlns:p14="http://schemas.microsoft.com/office/powerpoint/2010/main" val="40119069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0" y="88002"/>
            <a:ext cx="10270067" cy="507221"/>
          </a:xfrm>
          <a:prstGeom prst="rect">
            <a:avLst/>
          </a:prstGeom>
        </p:spPr>
        <p:txBody>
          <a:bodyPr vert="horz" lIns="91440" tIns="45720" rIns="91440" bIns="45720" rtlCol="0" anchor="b">
            <a:norm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400" b="1" dirty="0">
                <a:solidFill>
                  <a:srgbClr val="FFFF00"/>
                </a:solidFill>
                <a:latin typeface="Arial" panose="020B0604020202020204" pitchFamily="34" charset="0"/>
                <a:cs typeface="Arial" panose="020B0604020202020204" pitchFamily="34" charset="0"/>
              </a:rPr>
              <a:t>2. Absences prévisibles et non prévisibles</a:t>
            </a:r>
            <a:endParaRPr lang="fr-FR" sz="2800" dirty="0">
              <a:solidFill>
                <a:srgbClr val="FFFF00"/>
              </a:solidFill>
              <a:latin typeface="Arial" panose="020B0604020202020204" pitchFamily="34" charset="0"/>
              <a:cs typeface="Arial" panose="020B0604020202020204" pitchFamily="34" charset="0"/>
            </a:endParaRPr>
          </a:p>
        </p:txBody>
      </p:sp>
      <p:sp>
        <p:nvSpPr>
          <p:cNvPr id="6" name="ZoneTexte 5">
            <a:extLst>
              <a:ext uri="{FF2B5EF4-FFF2-40B4-BE49-F238E27FC236}">
                <a16:creationId xmlns:a16="http://schemas.microsoft.com/office/drawing/2014/main" id="{AB10E013-2CF0-4421-BF42-3F796A577C5B}"/>
              </a:ext>
            </a:extLst>
          </p:cNvPr>
          <p:cNvSpPr txBox="1"/>
          <p:nvPr/>
        </p:nvSpPr>
        <p:spPr>
          <a:xfrm>
            <a:off x="863600" y="1667933"/>
            <a:ext cx="10198100" cy="3216265"/>
          </a:xfrm>
          <a:prstGeom prst="rect">
            <a:avLst/>
          </a:prstGeom>
          <a:noFill/>
        </p:spPr>
        <p:txBody>
          <a:bodyPr wrap="square">
            <a:spAutoFit/>
          </a:bodyPr>
          <a:lstStyle/>
          <a:p>
            <a:pPr algn="ctr">
              <a:spcBef>
                <a:spcPts val="1800"/>
              </a:spcBef>
              <a:spcAft>
                <a:spcPts val="300"/>
              </a:spcAft>
              <a:tabLst>
                <a:tab pos="1238885" algn="l"/>
              </a:tabLst>
            </a:pPr>
            <a:r>
              <a:rPr lang="fr-FR" sz="2400" b="1" dirty="0">
                <a:effectLst/>
                <a:latin typeface="Arial" panose="020B0604020202020204" pitchFamily="34" charset="0"/>
                <a:ea typeface="Calibri" panose="020F0502020204030204" pitchFamily="34" charset="0"/>
                <a:cs typeface="Times New Roman" panose="02020603050405020304" pitchFamily="18" charset="0"/>
              </a:rPr>
              <a:t>L'entreprise doit mettre en place des outils destinés enregistrer ces absences, pour transmettre ces informations au service paie en fin de mois. </a:t>
            </a:r>
          </a:p>
          <a:p>
            <a:pPr algn="just">
              <a:spcBef>
                <a:spcPts val="1800"/>
              </a:spcBef>
              <a:spcAft>
                <a:spcPts val="300"/>
              </a:spcAft>
              <a:tabLst>
                <a:tab pos="1238885" algn="l"/>
              </a:tabLst>
            </a:pPr>
            <a:r>
              <a:rPr lang="fr-FR" sz="2400" dirty="0">
                <a:effectLst/>
                <a:latin typeface="Arial" panose="020B0604020202020204" pitchFamily="34" charset="0"/>
                <a:ea typeface="Calibri" panose="020F0502020204030204" pitchFamily="34" charset="0"/>
                <a:cs typeface="Times New Roman" panose="02020603050405020304" pitchFamily="18" charset="0"/>
              </a:rPr>
              <a:t>Elles </a:t>
            </a:r>
            <a:r>
              <a:rPr lang="fr-FR" sz="2400">
                <a:effectLst/>
                <a:latin typeface="Arial" panose="020B0604020202020204" pitchFamily="34" charset="0"/>
                <a:ea typeface="Calibri" panose="020F0502020204030204" pitchFamily="34" charset="0"/>
                <a:cs typeface="Times New Roman" panose="02020603050405020304" pitchFamily="18" charset="0"/>
              </a:rPr>
              <a:t>doivent apparaître </a:t>
            </a:r>
            <a:r>
              <a:rPr lang="fr-FR" sz="2400" dirty="0">
                <a:effectLst/>
                <a:latin typeface="Arial" panose="020B0604020202020204" pitchFamily="34" charset="0"/>
                <a:ea typeface="Calibri" panose="020F0502020204030204" pitchFamily="34" charset="0"/>
                <a:cs typeface="Times New Roman" panose="02020603050405020304" pitchFamily="18" charset="0"/>
              </a:rPr>
              <a:t>sur le bulletin de salaire de façon exact. </a:t>
            </a:r>
          </a:p>
          <a:p>
            <a:pPr algn="just">
              <a:spcBef>
                <a:spcPts val="1800"/>
              </a:spcBef>
              <a:spcAft>
                <a:spcPts val="300"/>
              </a:spcAft>
              <a:tabLst>
                <a:tab pos="1238885" algn="l"/>
              </a:tabLst>
            </a:pPr>
            <a:r>
              <a:rPr lang="fr-FR" sz="2400" dirty="0">
                <a:effectLst/>
                <a:latin typeface="Arial" panose="020B0604020202020204" pitchFamily="34" charset="0"/>
                <a:ea typeface="Calibri" panose="020F0502020204030204" pitchFamily="34" charset="0"/>
                <a:cs typeface="Times New Roman" panose="02020603050405020304" pitchFamily="18" charset="0"/>
              </a:rPr>
              <a:t>Le suivi est souvent réalisé sur des tableaux Excel ou dans l'application de ressources humaines et de paie utilisée par l'entreprise ou dans le module RH ou paie du PGI. </a:t>
            </a:r>
          </a:p>
        </p:txBody>
      </p:sp>
    </p:spTree>
    <p:extLst>
      <p:ext uri="{BB962C8B-B14F-4D97-AF65-F5344CB8AC3E}">
        <p14:creationId xmlns:p14="http://schemas.microsoft.com/office/powerpoint/2010/main" val="286392254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355</TotalTime>
  <Words>569</Words>
  <Application>Microsoft Office PowerPoint</Application>
  <PresentationFormat>Grand écran</PresentationFormat>
  <Paragraphs>54</Paragraphs>
  <Slides>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vt:i4>
      </vt:variant>
    </vt:vector>
  </HeadingPairs>
  <TitlesOfParts>
    <vt:vector size="9" baseType="lpstr">
      <vt:lpstr>Arial</vt:lpstr>
      <vt:lpstr>Arial Narrow</vt:lpstr>
      <vt:lpstr>Century Gothic</vt:lpstr>
      <vt:lpstr>Wingdings 3</vt:lpstr>
      <vt:lpstr>Ion</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   412.  La collecte d'information </dc:title>
  <dc:creator>Claude Terrier</dc:creator>
  <cp:lastModifiedBy>Claude Terrier</cp:lastModifiedBy>
  <cp:revision>21</cp:revision>
  <dcterms:created xsi:type="dcterms:W3CDTF">2014-01-16T23:14:09Z</dcterms:created>
  <dcterms:modified xsi:type="dcterms:W3CDTF">2023-03-16T20:03:25Z</dcterms:modified>
</cp:coreProperties>
</file>