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8" r:id="rId4"/>
    <p:sldId id="271" r:id="rId5"/>
    <p:sldId id="275" r:id="rId6"/>
    <p:sldId id="269" r:id="rId7"/>
    <p:sldId id="274" r:id="rId8"/>
    <p:sldId id="27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96" y="2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CE7DB-0560-4C2A-B76D-72A73F67FE27}"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fr-FR"/>
        </a:p>
      </dgm:t>
    </dgm:pt>
    <dgm:pt modelId="{722631BD-EA7C-47E8-A91E-69FD2FD4BB1F}">
      <dgm:prSet phldrT="[Texte]" custT="1"/>
      <dgm:spPr/>
      <dgm:t>
        <a:bodyPr/>
        <a:lstStyle/>
        <a:p>
          <a:pPr algn="ctr"/>
          <a:r>
            <a:rPr lang="fr-FR" sz="1800" b="1">
              <a:latin typeface="Arial Narrow" panose="020B0606020202030204" pitchFamily="34" charset="0"/>
              <a:cs typeface="Arial" panose="020B0604020202020204" pitchFamily="34" charset="0"/>
            </a:rPr>
            <a:t>Informations recherchées</a:t>
          </a:r>
        </a:p>
      </dgm:t>
    </dgm:pt>
    <dgm:pt modelId="{6982AE98-FF82-4C22-AABE-0991B9019AB2}" type="parTrans" cxnId="{85D047D4-25E7-4B65-BD99-E1AF6EA5E2D8}">
      <dgm:prSet/>
      <dgm:spPr/>
      <dgm:t>
        <a:bodyPr/>
        <a:lstStyle/>
        <a:p>
          <a:pPr algn="ctr"/>
          <a:endParaRPr lang="fr-FR" sz="1800" b="1">
            <a:latin typeface="Arial Narrow" panose="020B0606020202030204" pitchFamily="34" charset="0"/>
            <a:cs typeface="Arial" panose="020B0604020202020204" pitchFamily="34" charset="0"/>
          </a:endParaRPr>
        </a:p>
      </dgm:t>
    </dgm:pt>
    <dgm:pt modelId="{B0C98CBA-84DD-440C-BF63-BF4D1698875F}" type="sibTrans" cxnId="{85D047D4-25E7-4B65-BD99-E1AF6EA5E2D8}">
      <dgm:prSet/>
      <dgm:spPr/>
      <dgm:t>
        <a:bodyPr/>
        <a:lstStyle/>
        <a:p>
          <a:pPr algn="ctr"/>
          <a:endParaRPr lang="fr-FR" sz="1800" b="1">
            <a:latin typeface="Arial Narrow" panose="020B0606020202030204" pitchFamily="34" charset="0"/>
            <a:cs typeface="Arial" panose="020B0604020202020204" pitchFamily="34" charset="0"/>
          </a:endParaRPr>
        </a:p>
      </dgm:t>
    </dgm:pt>
    <dgm:pt modelId="{2C9750C4-893F-45DA-9474-ECC144CF2214}">
      <dgm:prSet phldrT="[Texte]" custT="1"/>
      <dgm:spPr/>
      <dgm:t>
        <a:bodyPr/>
        <a:lstStyle/>
        <a:p>
          <a:pPr algn="ctr"/>
          <a:r>
            <a:rPr lang="fr-FR" sz="1800" b="1">
              <a:latin typeface="Arial Narrow" panose="020B0606020202030204" pitchFamily="34" charset="0"/>
              <a:cs typeface="Arial" panose="020B0604020202020204" pitchFamily="34" charset="0"/>
            </a:rPr>
            <a:t>Internes</a:t>
          </a:r>
        </a:p>
      </dgm:t>
    </dgm:pt>
    <dgm:pt modelId="{E416792E-2959-46E4-A6FF-EE439CC426A8}" type="parTrans" cxnId="{11E0F312-AA6B-46CA-8BC8-ACAF397287D2}">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65038448-6C70-4054-8EFF-D43A89D9DCA9}" type="sibTrans" cxnId="{11E0F312-AA6B-46CA-8BC8-ACAF397287D2}">
      <dgm:prSet/>
      <dgm:spPr/>
      <dgm:t>
        <a:bodyPr/>
        <a:lstStyle/>
        <a:p>
          <a:pPr algn="ctr"/>
          <a:endParaRPr lang="fr-FR" sz="1800" b="1">
            <a:latin typeface="Arial Narrow" panose="020B0606020202030204" pitchFamily="34" charset="0"/>
            <a:cs typeface="Arial" panose="020B0604020202020204" pitchFamily="34" charset="0"/>
          </a:endParaRPr>
        </a:p>
      </dgm:t>
    </dgm:pt>
    <dgm:pt modelId="{FA4C2425-D64E-482A-AA63-DB55C7C4E2D9}">
      <dgm:prSet phldrT="[Texte]" custT="1"/>
      <dgm:spPr/>
      <dgm:t>
        <a:bodyPr/>
        <a:lstStyle/>
        <a:p>
          <a:pPr algn="ctr"/>
          <a:r>
            <a:rPr lang="fr-FR" sz="1800" b="1">
              <a:latin typeface="Arial Narrow" panose="020B0606020202030204" pitchFamily="34" charset="0"/>
              <a:cs typeface="Arial" panose="020B0604020202020204" pitchFamily="34" charset="0"/>
            </a:rPr>
            <a:t>Informatisées</a:t>
          </a:r>
        </a:p>
      </dgm:t>
    </dgm:pt>
    <dgm:pt modelId="{F9A93EED-5B75-42CD-96AA-B1FFE209F6D0}" type="parTrans" cxnId="{4AA11F96-C7B0-4061-A635-A60DFA33D46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C17D8101-5487-41FE-96B3-89D21303CAF7}" type="sibTrans" cxnId="{4AA11F96-C7B0-4061-A635-A60DFA33D46B}">
      <dgm:prSet/>
      <dgm:spPr/>
      <dgm:t>
        <a:bodyPr/>
        <a:lstStyle/>
        <a:p>
          <a:pPr algn="ctr"/>
          <a:endParaRPr lang="fr-FR" sz="1800" b="1">
            <a:latin typeface="Arial Narrow" panose="020B0606020202030204" pitchFamily="34" charset="0"/>
            <a:cs typeface="Arial" panose="020B0604020202020204" pitchFamily="34" charset="0"/>
          </a:endParaRPr>
        </a:p>
      </dgm:t>
    </dgm:pt>
    <dgm:pt modelId="{8DB45DBF-E292-46CF-A6EC-85CA04B63503}">
      <dgm:prSet phldrT="[Texte]" custT="1"/>
      <dgm:spPr/>
      <dgm:t>
        <a:bodyPr/>
        <a:lstStyle/>
        <a:p>
          <a:pPr algn="ctr"/>
          <a:r>
            <a:rPr lang="fr-FR" sz="1800" b="1">
              <a:latin typeface="Arial Narrow" panose="020B0606020202030204" pitchFamily="34" charset="0"/>
              <a:cs typeface="Arial" panose="020B0604020202020204" pitchFamily="34" charset="0"/>
            </a:rPr>
            <a:t>Non informatisées</a:t>
          </a:r>
        </a:p>
      </dgm:t>
    </dgm:pt>
    <dgm:pt modelId="{4403569D-F136-45EA-A096-3FEEC2722EBC}" type="parTrans" cxnId="{75ADB089-D48A-445E-9EF2-FC0C0AF2E0A6}">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57FE8760-8422-4C99-9833-536085743DC6}" type="sibTrans" cxnId="{75ADB089-D48A-445E-9EF2-FC0C0AF2E0A6}">
      <dgm:prSet/>
      <dgm:spPr/>
      <dgm:t>
        <a:bodyPr/>
        <a:lstStyle/>
        <a:p>
          <a:pPr algn="ctr"/>
          <a:endParaRPr lang="fr-FR" sz="1800" b="1">
            <a:latin typeface="Arial Narrow" panose="020B0606020202030204" pitchFamily="34" charset="0"/>
            <a:cs typeface="Arial" panose="020B0604020202020204" pitchFamily="34" charset="0"/>
          </a:endParaRPr>
        </a:p>
      </dgm:t>
    </dgm:pt>
    <dgm:pt modelId="{BD479104-9E3B-4B94-9360-76223CD3CC86}">
      <dgm:prSet phldrT="[Texte]" custT="1"/>
      <dgm:spPr/>
      <dgm:t>
        <a:bodyPr/>
        <a:lstStyle/>
        <a:p>
          <a:pPr algn="ctr"/>
          <a:r>
            <a:rPr lang="fr-FR" sz="1800" b="1">
              <a:latin typeface="Arial Narrow" panose="020B0606020202030204" pitchFamily="34" charset="0"/>
              <a:cs typeface="Arial" panose="020B0604020202020204" pitchFamily="34" charset="0"/>
            </a:rPr>
            <a:t>Externes</a:t>
          </a:r>
        </a:p>
      </dgm:t>
    </dgm:pt>
    <dgm:pt modelId="{6301EE0E-3E07-4AA2-BE29-1C282FF52AB4}" type="parTrans" cxnId="{6F8CCEB1-99A8-4535-8D4A-CA94B66B9BDE}">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FEFF490C-1D5D-4F8C-8E1E-7CAB827E458E}" type="sibTrans" cxnId="{6F8CCEB1-99A8-4535-8D4A-CA94B66B9BDE}">
      <dgm:prSet/>
      <dgm:spPr/>
      <dgm:t>
        <a:bodyPr/>
        <a:lstStyle/>
        <a:p>
          <a:pPr algn="ctr"/>
          <a:endParaRPr lang="fr-FR" sz="1800" b="1">
            <a:latin typeface="Arial Narrow" panose="020B0606020202030204" pitchFamily="34" charset="0"/>
            <a:cs typeface="Arial" panose="020B0604020202020204" pitchFamily="34" charset="0"/>
          </a:endParaRPr>
        </a:p>
      </dgm:t>
    </dgm:pt>
    <dgm:pt modelId="{EC71402B-7BB8-4C38-85C8-5F0A6EBD408D}">
      <dgm:prSet phldrT="[Texte]" custT="1"/>
      <dgm:spPr/>
      <dgm:t>
        <a:bodyPr/>
        <a:lstStyle/>
        <a:p>
          <a:pPr algn="ctr"/>
          <a:r>
            <a:rPr lang="fr-FR" sz="1800" b="1">
              <a:latin typeface="Arial Narrow" panose="020B0606020202030204" pitchFamily="34" charset="0"/>
              <a:cs typeface="Arial" panose="020B0604020202020204" pitchFamily="34" charset="0"/>
            </a:rPr>
            <a:t>Web</a:t>
          </a:r>
        </a:p>
      </dgm:t>
    </dgm:pt>
    <dgm:pt modelId="{188DB49E-A2D3-4C5D-9A3F-C55A953CBCDA}" type="parTrans" cxnId="{490FD255-694F-4EF4-9107-358AAFAC11EE}">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7BB1AB90-A113-42BD-A7F6-76A8A2DF93DB}" type="sibTrans" cxnId="{490FD255-694F-4EF4-9107-358AAFAC11EE}">
      <dgm:prSet/>
      <dgm:spPr/>
      <dgm:t>
        <a:bodyPr/>
        <a:lstStyle/>
        <a:p>
          <a:pPr algn="ctr"/>
          <a:endParaRPr lang="fr-FR" sz="1800" b="1">
            <a:latin typeface="Arial Narrow" panose="020B0606020202030204" pitchFamily="34" charset="0"/>
            <a:cs typeface="Arial" panose="020B0604020202020204" pitchFamily="34" charset="0"/>
          </a:endParaRPr>
        </a:p>
      </dgm:t>
    </dgm:pt>
    <dgm:pt modelId="{6ED2DE65-7C52-4871-8612-CD0587CE1403}">
      <dgm:prSet custT="1"/>
      <dgm:spPr/>
      <dgm:t>
        <a:bodyPr/>
        <a:lstStyle/>
        <a:p>
          <a:pPr algn="ctr"/>
          <a:r>
            <a:rPr lang="fr-FR" sz="1800" b="1">
              <a:latin typeface="Arial Narrow" panose="020B0606020202030204" pitchFamily="34" charset="0"/>
              <a:cs typeface="Arial" panose="020B0604020202020204" pitchFamily="34" charset="0"/>
            </a:rPr>
            <a:t>Syndicat/Expert/CCI</a:t>
          </a:r>
        </a:p>
      </dgm:t>
    </dgm:pt>
    <dgm:pt modelId="{CD371223-6195-4773-AC2A-7959E90DC371}" type="parTrans" cxnId="{D5604342-0971-4D0C-B647-70D6D8418FCC}">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CB824FD-063D-485B-B255-B6E03007B653}" type="sibTrans" cxnId="{D5604342-0971-4D0C-B647-70D6D8418FCC}">
      <dgm:prSet/>
      <dgm:spPr/>
      <dgm:t>
        <a:bodyPr/>
        <a:lstStyle/>
        <a:p>
          <a:pPr algn="ctr"/>
          <a:endParaRPr lang="fr-FR" sz="1800" b="1">
            <a:latin typeface="Arial Narrow" panose="020B0606020202030204" pitchFamily="34" charset="0"/>
            <a:cs typeface="Arial" panose="020B0604020202020204" pitchFamily="34" charset="0"/>
          </a:endParaRPr>
        </a:p>
      </dgm:t>
    </dgm:pt>
    <dgm:pt modelId="{C7D597D8-B34A-4BB6-9396-7197F8552E2F}">
      <dgm:prSet phldrT="[Texte]" custT="1"/>
      <dgm:spPr/>
      <dgm:t>
        <a:bodyPr/>
        <a:lstStyle/>
        <a:p>
          <a:pPr algn="ctr"/>
          <a:r>
            <a:rPr lang="fr-FR" sz="1800" b="1">
              <a:latin typeface="Arial Narrow" panose="020B0606020202030204" pitchFamily="34" charset="0"/>
              <a:cs typeface="Arial" panose="020B0604020202020204" pitchFamily="34" charset="0"/>
            </a:rPr>
            <a:t>Bases de données</a:t>
          </a:r>
        </a:p>
      </dgm:t>
    </dgm:pt>
    <dgm:pt modelId="{6FA4BF4D-23F6-40FE-9C81-EDF42B302863}" type="parTrans" cxnId="{5F572B82-4D26-4494-9915-F8973BC906E5}">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F3595E6-9432-4BCD-B379-56B923DF5D0D}" type="sibTrans" cxnId="{5F572B82-4D26-4494-9915-F8973BC906E5}">
      <dgm:prSet/>
      <dgm:spPr/>
      <dgm:t>
        <a:bodyPr/>
        <a:lstStyle/>
        <a:p>
          <a:pPr algn="ctr"/>
          <a:endParaRPr lang="fr-FR" sz="1800" b="1">
            <a:latin typeface="Arial Narrow" panose="020B0606020202030204" pitchFamily="34" charset="0"/>
            <a:cs typeface="Arial" panose="020B0604020202020204" pitchFamily="34" charset="0"/>
          </a:endParaRPr>
        </a:p>
      </dgm:t>
    </dgm:pt>
    <dgm:pt modelId="{EB40DBD5-6F2C-43EE-B447-F962FF68E654}">
      <dgm:prSet phldrT="[Texte]" custT="1"/>
      <dgm:spPr/>
      <dgm:t>
        <a:bodyPr/>
        <a:lstStyle/>
        <a:p>
          <a:pPr algn="ctr"/>
          <a:r>
            <a:rPr lang="fr-FR" sz="1800" b="1">
              <a:latin typeface="Arial Narrow" panose="020B0606020202030204" pitchFamily="34" charset="0"/>
              <a:cs typeface="Arial" panose="020B0604020202020204" pitchFamily="34" charset="0"/>
            </a:rPr>
            <a:t>PGI</a:t>
          </a:r>
        </a:p>
      </dgm:t>
    </dgm:pt>
    <dgm:pt modelId="{02AEB80A-733B-45FC-A8A0-38AD74C0A1C1}" type="parTrans" cxnId="{98827EB3-BC88-4CF7-884F-1CD454541CAD}">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E3F928EF-0FEE-411F-99D2-328FA5D347FF}" type="sibTrans" cxnId="{98827EB3-BC88-4CF7-884F-1CD454541CAD}">
      <dgm:prSet/>
      <dgm:spPr/>
      <dgm:t>
        <a:bodyPr/>
        <a:lstStyle/>
        <a:p>
          <a:pPr algn="ctr"/>
          <a:endParaRPr lang="fr-FR" sz="1800" b="1">
            <a:latin typeface="Arial Narrow" panose="020B0606020202030204" pitchFamily="34" charset="0"/>
            <a:cs typeface="Arial" panose="020B0604020202020204" pitchFamily="34" charset="0"/>
          </a:endParaRPr>
        </a:p>
      </dgm:t>
    </dgm:pt>
    <dgm:pt modelId="{60A4805A-BD15-4895-B6BE-3EBDD716164D}">
      <dgm:prSet custT="1"/>
      <dgm:spPr/>
      <dgm:t>
        <a:bodyPr/>
        <a:lstStyle/>
        <a:p>
          <a:pPr algn="ctr"/>
          <a:r>
            <a:rPr lang="fr-FR" sz="1800" b="1">
              <a:latin typeface="Arial Narrow" panose="020B0606020202030204" pitchFamily="34" charset="0"/>
              <a:cs typeface="Arial" panose="020B0604020202020204" pitchFamily="34" charset="0"/>
            </a:rPr>
            <a:t>Entretiens</a:t>
          </a:r>
        </a:p>
      </dgm:t>
    </dgm:pt>
    <dgm:pt modelId="{766E156C-A70F-4068-AC6E-BD91F9D69CE7}" type="parTrans" cxnId="{12C0E230-0246-4EB3-B167-195EBE5C1754}">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2797982C-045F-4747-AACF-8F6710DB04D6}" type="sibTrans" cxnId="{12C0E230-0246-4EB3-B167-195EBE5C1754}">
      <dgm:prSet/>
      <dgm:spPr/>
      <dgm:t>
        <a:bodyPr/>
        <a:lstStyle/>
        <a:p>
          <a:pPr algn="ctr"/>
          <a:endParaRPr lang="fr-FR" sz="1800" b="1">
            <a:latin typeface="Arial Narrow" panose="020B0606020202030204" pitchFamily="34" charset="0"/>
            <a:cs typeface="Arial" panose="020B0604020202020204" pitchFamily="34" charset="0"/>
          </a:endParaRPr>
        </a:p>
      </dgm:t>
    </dgm:pt>
    <dgm:pt modelId="{FD61E671-749E-4DDE-9DF3-E79499AD362B}">
      <dgm:prSet custT="1"/>
      <dgm:spPr/>
      <dgm:t>
        <a:bodyPr/>
        <a:lstStyle/>
        <a:p>
          <a:pPr algn="ctr"/>
          <a:r>
            <a:rPr lang="fr-FR" sz="1800" b="1">
              <a:latin typeface="Arial Narrow" panose="020B0606020202030204" pitchFamily="34" charset="0"/>
              <a:cs typeface="Arial" panose="020B0604020202020204" pitchFamily="34" charset="0"/>
            </a:rPr>
            <a:t>Questionnaire</a:t>
          </a:r>
        </a:p>
      </dgm:t>
    </dgm:pt>
    <dgm:pt modelId="{23D3F1F7-A7B0-40B2-9C84-4911D686B970}" type="parTrans" cxnId="{523682A6-D7F8-4A9B-9A95-8F982513F45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C9800F41-12FD-4577-9D36-6BFFEB1F1C08}" type="sibTrans" cxnId="{523682A6-D7F8-4A9B-9A95-8F982513F45B}">
      <dgm:prSet/>
      <dgm:spPr/>
      <dgm:t>
        <a:bodyPr/>
        <a:lstStyle/>
        <a:p>
          <a:pPr algn="ctr"/>
          <a:endParaRPr lang="fr-FR" sz="1800" b="1">
            <a:latin typeface="Arial Narrow" panose="020B0606020202030204" pitchFamily="34" charset="0"/>
            <a:cs typeface="Arial" panose="020B0604020202020204" pitchFamily="34" charset="0"/>
          </a:endParaRPr>
        </a:p>
      </dgm:t>
    </dgm:pt>
    <dgm:pt modelId="{5D95565E-52DD-4D1F-BC48-67837D6070AB}">
      <dgm:prSet custT="1"/>
      <dgm:spPr/>
      <dgm:t>
        <a:bodyPr/>
        <a:lstStyle/>
        <a:p>
          <a:pPr algn="ctr"/>
          <a:r>
            <a:rPr lang="fr-FR" sz="1800" b="1">
              <a:latin typeface="Arial Narrow" panose="020B0606020202030204" pitchFamily="34" charset="0"/>
              <a:cs typeface="Arial" panose="020B0604020202020204" pitchFamily="34" charset="0"/>
            </a:rPr>
            <a:t>Archive papier</a:t>
          </a:r>
        </a:p>
      </dgm:t>
    </dgm:pt>
    <dgm:pt modelId="{BDC21007-B61D-418A-8D16-1A50B180D146}" type="parTrans" cxnId="{2BE022E1-25AC-45A5-9A5D-7A151A95672C}">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131C11C4-8924-4EA3-8675-58B4D1E34D34}" type="sibTrans" cxnId="{2BE022E1-25AC-45A5-9A5D-7A151A95672C}">
      <dgm:prSet/>
      <dgm:spPr/>
      <dgm:t>
        <a:bodyPr/>
        <a:lstStyle/>
        <a:p>
          <a:pPr algn="ctr"/>
          <a:endParaRPr lang="fr-FR" sz="1800" b="1">
            <a:latin typeface="Arial Narrow" panose="020B0606020202030204" pitchFamily="34" charset="0"/>
            <a:cs typeface="Arial" panose="020B0604020202020204" pitchFamily="34" charset="0"/>
          </a:endParaRPr>
        </a:p>
      </dgm:t>
    </dgm:pt>
    <dgm:pt modelId="{C57CCE2A-C26B-429E-81BA-76DEABF643D9}">
      <dgm:prSet custT="1"/>
      <dgm:spPr/>
      <dgm:t>
        <a:bodyPr/>
        <a:lstStyle/>
        <a:p>
          <a:pPr algn="ctr"/>
          <a:r>
            <a:rPr lang="fr-FR" sz="1800" b="1">
              <a:latin typeface="Arial Narrow" panose="020B0606020202030204" pitchFamily="34" charset="0"/>
              <a:cs typeface="Arial" panose="020B0604020202020204" pitchFamily="34" charset="0"/>
            </a:rPr>
            <a:t>Moteurs recherche</a:t>
          </a:r>
        </a:p>
      </dgm:t>
    </dgm:pt>
    <dgm:pt modelId="{039634EB-A544-4A00-AF65-6B7863A15F3F}" type="parTrans" cxnId="{28972526-33CB-47CC-AB6F-F51DFC9A976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FD3D5C0-99CA-4E4A-A65A-7282417C202F}" type="sibTrans" cxnId="{28972526-33CB-47CC-AB6F-F51DFC9A976B}">
      <dgm:prSet/>
      <dgm:spPr/>
      <dgm:t>
        <a:bodyPr/>
        <a:lstStyle/>
        <a:p>
          <a:pPr algn="ctr"/>
          <a:endParaRPr lang="fr-FR" sz="1800" b="1">
            <a:latin typeface="Arial Narrow" panose="020B0606020202030204" pitchFamily="34" charset="0"/>
            <a:cs typeface="Arial" panose="020B0604020202020204" pitchFamily="34" charset="0"/>
          </a:endParaRPr>
        </a:p>
      </dgm:t>
    </dgm:pt>
    <dgm:pt modelId="{243F4F5D-C2F7-493E-96FC-E787307FFDEC}">
      <dgm:prSet custT="1"/>
      <dgm:spPr/>
      <dgm:t>
        <a:bodyPr/>
        <a:lstStyle/>
        <a:p>
          <a:pPr algn="ctr"/>
          <a:r>
            <a:rPr lang="fr-FR" sz="1800" b="1">
              <a:latin typeface="Arial Narrow" panose="020B0606020202030204" pitchFamily="34" charset="0"/>
              <a:cs typeface="Arial" panose="020B0604020202020204" pitchFamily="34" charset="0"/>
            </a:rPr>
            <a:t>Concurents</a:t>
          </a:r>
        </a:p>
      </dgm:t>
    </dgm:pt>
    <dgm:pt modelId="{76CE105D-795F-4426-90F2-B4E60908D892}" type="parTrans" cxnId="{302B9099-7E34-4A54-8E79-084FA4622261}">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ED61746-339E-4FD9-B699-465296B398FA}" type="sibTrans" cxnId="{302B9099-7E34-4A54-8E79-084FA4622261}">
      <dgm:prSet/>
      <dgm:spPr/>
      <dgm:t>
        <a:bodyPr/>
        <a:lstStyle/>
        <a:p>
          <a:pPr algn="ctr"/>
          <a:endParaRPr lang="fr-FR" sz="1800" b="1">
            <a:latin typeface="Arial Narrow" panose="020B0606020202030204" pitchFamily="34" charset="0"/>
            <a:cs typeface="Arial" panose="020B0604020202020204" pitchFamily="34" charset="0"/>
          </a:endParaRPr>
        </a:p>
      </dgm:t>
    </dgm:pt>
    <dgm:pt modelId="{0B8BCC08-6663-4EBD-BF92-4DDD8A2CD632}">
      <dgm:prSet custT="1"/>
      <dgm:spPr/>
      <dgm:t>
        <a:bodyPr/>
        <a:lstStyle/>
        <a:p>
          <a:pPr algn="ctr"/>
          <a:r>
            <a:rPr lang="fr-FR" sz="1800" b="1">
              <a:latin typeface="Arial Narrow" panose="020B0606020202030204" pitchFamily="34" charset="0"/>
              <a:cs typeface="Arial" panose="020B0604020202020204" pitchFamily="34" charset="0"/>
            </a:rPr>
            <a:t>Entretien/Teléphone</a:t>
          </a:r>
        </a:p>
      </dgm:t>
    </dgm:pt>
    <dgm:pt modelId="{179CC283-FA75-4328-86C8-C5E9D8C3E40B}" type="parTrans" cxnId="{EA320FC8-3107-4748-8C22-546566EE1B36}">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D03CCAE4-0BFD-4ACC-9B0C-69CD92B6D7B4}" type="sibTrans" cxnId="{EA320FC8-3107-4748-8C22-546566EE1B36}">
      <dgm:prSet/>
      <dgm:spPr/>
      <dgm:t>
        <a:bodyPr/>
        <a:lstStyle/>
        <a:p>
          <a:pPr algn="ctr"/>
          <a:endParaRPr lang="fr-FR" sz="1800" b="1">
            <a:latin typeface="Arial Narrow" panose="020B0606020202030204" pitchFamily="34" charset="0"/>
            <a:cs typeface="Arial" panose="020B0604020202020204" pitchFamily="34" charset="0"/>
          </a:endParaRPr>
        </a:p>
      </dgm:t>
    </dgm:pt>
    <dgm:pt modelId="{8C26389A-5CD0-4412-83B3-DE1583705BD1}">
      <dgm:prSet custT="1"/>
      <dgm:spPr/>
      <dgm:t>
        <a:bodyPr/>
        <a:lstStyle/>
        <a:p>
          <a:pPr algn="ctr"/>
          <a:r>
            <a:rPr lang="fr-FR" sz="1800" b="1">
              <a:latin typeface="Arial Narrow" panose="020B0606020202030204" pitchFamily="34" charset="0"/>
              <a:cs typeface="Arial" panose="020B0604020202020204" pitchFamily="34" charset="0"/>
            </a:rPr>
            <a:t>Salon/achat/revues/publicité</a:t>
          </a:r>
        </a:p>
      </dgm:t>
    </dgm:pt>
    <dgm:pt modelId="{23234DAA-9CB4-4A4C-ADB7-F1D90B0273D5}" type="parTrans" cxnId="{ED4DC009-BBA1-445F-92B3-81D26C8F7B34}">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1BE84FB-9858-49FB-A885-64939C2C946E}" type="sibTrans" cxnId="{ED4DC009-BBA1-445F-92B3-81D26C8F7B34}">
      <dgm:prSet/>
      <dgm:spPr/>
      <dgm:t>
        <a:bodyPr/>
        <a:lstStyle/>
        <a:p>
          <a:pPr algn="ctr"/>
          <a:endParaRPr lang="fr-FR" sz="1800" b="1">
            <a:latin typeface="Arial Narrow" panose="020B0606020202030204" pitchFamily="34" charset="0"/>
            <a:cs typeface="Arial" panose="020B0604020202020204" pitchFamily="34" charset="0"/>
          </a:endParaRPr>
        </a:p>
      </dgm:t>
    </dgm:pt>
    <dgm:pt modelId="{A2A281B5-39FB-4573-8C18-0A3CA0F9BCF5}">
      <dgm:prSet custT="1"/>
      <dgm:spPr/>
      <dgm:t>
        <a:bodyPr/>
        <a:lstStyle/>
        <a:p>
          <a:pPr algn="ctr"/>
          <a:r>
            <a:rPr lang="fr-FR" sz="1800" b="1">
              <a:latin typeface="Arial Narrow" panose="020B0606020202030204" pitchFamily="34" charset="0"/>
              <a:cs typeface="Arial" panose="020B0604020202020204" pitchFamily="34" charset="0"/>
            </a:rPr>
            <a:t>Clients</a:t>
          </a:r>
        </a:p>
      </dgm:t>
    </dgm:pt>
    <dgm:pt modelId="{45E96BAD-408D-4C64-BE79-F27F5810AD9F}" type="parTrans" cxnId="{EDBC26FD-BB3B-4FF7-8FF6-F224F7280268}">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9C59DE5F-D36E-4893-849F-35A3B43FBD74}" type="sibTrans" cxnId="{EDBC26FD-BB3B-4FF7-8FF6-F224F7280268}">
      <dgm:prSet/>
      <dgm:spPr/>
      <dgm:t>
        <a:bodyPr/>
        <a:lstStyle/>
        <a:p>
          <a:pPr algn="ctr"/>
          <a:endParaRPr lang="fr-FR" sz="1800" b="1">
            <a:latin typeface="Arial Narrow" panose="020B0606020202030204" pitchFamily="34" charset="0"/>
            <a:cs typeface="Arial" panose="020B0604020202020204" pitchFamily="34" charset="0"/>
          </a:endParaRPr>
        </a:p>
      </dgm:t>
    </dgm:pt>
    <dgm:pt modelId="{D40A0655-5BB8-4F0E-BBB1-01FB1EDF548F}">
      <dgm:prSet custT="1"/>
      <dgm:spPr/>
      <dgm:t>
        <a:bodyPr/>
        <a:lstStyle/>
        <a:p>
          <a:pPr algn="ctr"/>
          <a:r>
            <a:rPr lang="fr-FR" sz="1800" b="1">
              <a:latin typeface="Arial Narrow" panose="020B0606020202030204" pitchFamily="34" charset="0"/>
              <a:cs typeface="Arial" panose="020B0604020202020204" pitchFamily="34" charset="0"/>
            </a:rPr>
            <a:t>Entretien, questionnaire</a:t>
          </a:r>
        </a:p>
      </dgm:t>
    </dgm:pt>
    <dgm:pt modelId="{35A79927-F866-425D-822C-7F7FA7331177}" type="parTrans" cxnId="{1F455D3A-96A9-4C7F-8BEF-C5E2985DC0D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6671C327-4BBE-4721-A353-40AB23F7938B}" type="sibTrans" cxnId="{1F455D3A-96A9-4C7F-8BEF-C5E2985DC0DB}">
      <dgm:prSet/>
      <dgm:spPr/>
      <dgm:t>
        <a:bodyPr/>
        <a:lstStyle/>
        <a:p>
          <a:pPr algn="ctr"/>
          <a:endParaRPr lang="fr-FR" sz="1800" b="1">
            <a:latin typeface="Arial Narrow" panose="020B0606020202030204" pitchFamily="34" charset="0"/>
            <a:cs typeface="Arial" panose="020B0604020202020204" pitchFamily="34" charset="0"/>
          </a:endParaRPr>
        </a:p>
      </dgm:t>
    </dgm:pt>
    <dgm:pt modelId="{4FBCB711-97D6-492A-B838-89BCEF9A460C}">
      <dgm:prSet custT="1"/>
      <dgm:spPr/>
      <dgm:t>
        <a:bodyPr/>
        <a:lstStyle/>
        <a:p>
          <a:pPr algn="ctr"/>
          <a:r>
            <a:rPr lang="fr-FR" sz="1800" b="1">
              <a:latin typeface="Arial Narrow" panose="020B0606020202030204" pitchFamily="34" charset="0"/>
              <a:cs typeface="Arial" panose="020B0604020202020204" pitchFamily="34" charset="0"/>
            </a:rPr>
            <a:t>Réseaux sociaux</a:t>
          </a:r>
        </a:p>
      </dgm:t>
    </dgm:pt>
    <dgm:pt modelId="{747C3166-9BA2-4EF6-9E8F-DFA693732B39}" type="parTrans" cxnId="{1138C3F4-E591-41B1-8BEB-E878A9225748}">
      <dgm:prSet custT="1"/>
      <dgm:spPr/>
      <dgm:t>
        <a:bodyPr/>
        <a:lstStyle/>
        <a:p>
          <a:endParaRPr lang="fr-FR" sz="1800">
            <a:latin typeface="Arial Narrow" panose="020B0606020202030204" pitchFamily="34" charset="0"/>
          </a:endParaRPr>
        </a:p>
      </dgm:t>
    </dgm:pt>
    <dgm:pt modelId="{8ED2F44D-7AAC-4E43-99C8-8179560E5F58}" type="sibTrans" cxnId="{1138C3F4-E591-41B1-8BEB-E878A9225748}">
      <dgm:prSet/>
      <dgm:spPr/>
      <dgm:t>
        <a:bodyPr/>
        <a:lstStyle/>
        <a:p>
          <a:endParaRPr lang="fr-FR" sz="1800">
            <a:latin typeface="Arial Narrow" panose="020B0606020202030204" pitchFamily="34" charset="0"/>
          </a:endParaRPr>
        </a:p>
      </dgm:t>
    </dgm:pt>
    <dgm:pt modelId="{32BED473-8280-4566-B6CF-CE775F1B0ECF}">
      <dgm:prSet custT="1"/>
      <dgm:spPr/>
      <dgm:t>
        <a:bodyPr/>
        <a:lstStyle/>
        <a:p>
          <a:pPr algn="ctr"/>
          <a:r>
            <a:rPr lang="fr-FR" sz="1800" b="1">
              <a:latin typeface="Arial Narrow" panose="020B0606020202030204" pitchFamily="34" charset="0"/>
              <a:cs typeface="Arial" panose="020B0604020202020204" pitchFamily="34" charset="0"/>
            </a:rPr>
            <a:t>influenceurs</a:t>
          </a:r>
        </a:p>
      </dgm:t>
    </dgm:pt>
    <dgm:pt modelId="{146583C5-58CC-45C5-8633-06F10D07E781}" type="parTrans" cxnId="{DFC726DE-8FC2-4113-BF89-7CC24A048465}">
      <dgm:prSet custT="1"/>
      <dgm:spPr/>
      <dgm:t>
        <a:bodyPr/>
        <a:lstStyle/>
        <a:p>
          <a:endParaRPr lang="fr-FR" sz="1800">
            <a:latin typeface="Arial Narrow" panose="020B0606020202030204" pitchFamily="34" charset="0"/>
          </a:endParaRPr>
        </a:p>
      </dgm:t>
    </dgm:pt>
    <dgm:pt modelId="{19797C0D-3BC4-4AAA-96A0-76FD007E44A6}" type="sibTrans" cxnId="{DFC726DE-8FC2-4113-BF89-7CC24A048465}">
      <dgm:prSet/>
      <dgm:spPr/>
      <dgm:t>
        <a:bodyPr/>
        <a:lstStyle/>
        <a:p>
          <a:endParaRPr lang="fr-FR" sz="1800">
            <a:latin typeface="Arial Narrow" panose="020B0606020202030204" pitchFamily="34" charset="0"/>
          </a:endParaRPr>
        </a:p>
      </dgm:t>
    </dgm:pt>
    <dgm:pt modelId="{5F9657D7-10AC-40A3-86D6-2C8E33EB0223}">
      <dgm:prSet custT="1"/>
      <dgm:spPr/>
      <dgm:t>
        <a:bodyPr/>
        <a:lstStyle/>
        <a:p>
          <a:pPr algn="ctr"/>
          <a:r>
            <a:rPr lang="fr-FR" sz="1800" b="1">
              <a:latin typeface="Arial Narrow" panose="020B0606020202030204" pitchFamily="34" charset="0"/>
              <a:cs typeface="Arial" panose="020B0604020202020204" pitchFamily="34" charset="0"/>
            </a:rPr>
            <a:t>Société de veille</a:t>
          </a:r>
        </a:p>
      </dgm:t>
    </dgm:pt>
    <dgm:pt modelId="{D4E9CF86-5415-40C5-A2D7-18C90894B310}" type="parTrans" cxnId="{4AB38804-17EF-4FA5-B168-3DE45D540476}">
      <dgm:prSet custT="1"/>
      <dgm:spPr/>
      <dgm:t>
        <a:bodyPr/>
        <a:lstStyle/>
        <a:p>
          <a:endParaRPr lang="fr-FR" sz="1800">
            <a:latin typeface="Arial Narrow" panose="020B0606020202030204" pitchFamily="34" charset="0"/>
          </a:endParaRPr>
        </a:p>
      </dgm:t>
    </dgm:pt>
    <dgm:pt modelId="{97F06D7A-BD34-4C5D-A415-4FC7FC51CEDF}" type="sibTrans" cxnId="{4AB38804-17EF-4FA5-B168-3DE45D540476}">
      <dgm:prSet/>
      <dgm:spPr/>
      <dgm:t>
        <a:bodyPr/>
        <a:lstStyle/>
        <a:p>
          <a:endParaRPr lang="fr-FR" sz="1800">
            <a:latin typeface="Arial Narrow" panose="020B0606020202030204" pitchFamily="34" charset="0"/>
          </a:endParaRPr>
        </a:p>
      </dgm:t>
    </dgm:pt>
    <dgm:pt modelId="{0CC49D6A-F120-485F-B33F-6ECFC263F870}">
      <dgm:prSet custT="1"/>
      <dgm:spPr/>
      <dgm:t>
        <a:bodyPr/>
        <a:lstStyle/>
        <a:p>
          <a:pPr algn="ctr"/>
          <a:r>
            <a:rPr lang="fr-FR" sz="1800" b="1">
              <a:latin typeface="Arial Narrow" panose="020B0606020202030204" pitchFamily="34" charset="0"/>
              <a:cs typeface="Arial" panose="020B0604020202020204" pitchFamily="34" charset="0"/>
            </a:rPr>
            <a:t>Site de curation</a:t>
          </a:r>
        </a:p>
      </dgm:t>
    </dgm:pt>
    <dgm:pt modelId="{C61919D1-22F0-4C81-AA47-E673F77E0291}" type="parTrans" cxnId="{DC9BDDEB-C113-45D2-91B0-5ED9F3253649}">
      <dgm:prSet custT="1"/>
      <dgm:spPr/>
      <dgm:t>
        <a:bodyPr/>
        <a:lstStyle/>
        <a:p>
          <a:endParaRPr lang="fr-FR" sz="1800">
            <a:latin typeface="Arial Narrow" panose="020B0606020202030204" pitchFamily="34" charset="0"/>
          </a:endParaRPr>
        </a:p>
      </dgm:t>
    </dgm:pt>
    <dgm:pt modelId="{5C67254F-46AA-4FBD-9A1B-B0D76F908913}" type="sibTrans" cxnId="{DC9BDDEB-C113-45D2-91B0-5ED9F3253649}">
      <dgm:prSet/>
      <dgm:spPr/>
      <dgm:t>
        <a:bodyPr/>
        <a:lstStyle/>
        <a:p>
          <a:endParaRPr lang="fr-FR" sz="1800">
            <a:latin typeface="Arial Narrow" panose="020B0606020202030204" pitchFamily="34" charset="0"/>
          </a:endParaRPr>
        </a:p>
      </dgm:t>
    </dgm:pt>
    <dgm:pt modelId="{A318E19E-C335-4052-B018-85FD18BE23F3}" type="pres">
      <dgm:prSet presAssocID="{CCBCE7DB-0560-4C2A-B76D-72A73F67FE27}" presName="diagram" presStyleCnt="0">
        <dgm:presLayoutVars>
          <dgm:chPref val="1"/>
          <dgm:dir/>
          <dgm:animOne val="branch"/>
          <dgm:animLvl val="lvl"/>
          <dgm:resizeHandles val="exact"/>
        </dgm:presLayoutVars>
      </dgm:prSet>
      <dgm:spPr/>
    </dgm:pt>
    <dgm:pt modelId="{300FD5F6-8915-4CA9-AC56-85E7833047A3}" type="pres">
      <dgm:prSet presAssocID="{722631BD-EA7C-47E8-A91E-69FD2FD4BB1F}" presName="root1" presStyleCnt="0"/>
      <dgm:spPr/>
    </dgm:pt>
    <dgm:pt modelId="{A60407ED-A541-4834-B452-A6D6D0FFAB74}" type="pres">
      <dgm:prSet presAssocID="{722631BD-EA7C-47E8-A91E-69FD2FD4BB1F}" presName="LevelOneTextNode" presStyleLbl="node0" presStyleIdx="0" presStyleCnt="1" custScaleX="162970" custScaleY="149088">
        <dgm:presLayoutVars>
          <dgm:chPref val="3"/>
        </dgm:presLayoutVars>
      </dgm:prSet>
      <dgm:spPr/>
    </dgm:pt>
    <dgm:pt modelId="{BF6E14BE-DE94-4985-93EF-8DA34BC0452A}" type="pres">
      <dgm:prSet presAssocID="{722631BD-EA7C-47E8-A91E-69FD2FD4BB1F}" presName="level2hierChild" presStyleCnt="0"/>
      <dgm:spPr/>
    </dgm:pt>
    <dgm:pt modelId="{25CE57A5-C216-477D-BA36-72F9BE9461B4}" type="pres">
      <dgm:prSet presAssocID="{E416792E-2959-46E4-A6FF-EE439CC426A8}" presName="conn2-1" presStyleLbl="parChTrans1D2" presStyleIdx="0" presStyleCnt="2"/>
      <dgm:spPr/>
    </dgm:pt>
    <dgm:pt modelId="{2B845408-04AE-486E-AFC0-5900183806F7}" type="pres">
      <dgm:prSet presAssocID="{E416792E-2959-46E4-A6FF-EE439CC426A8}" presName="connTx" presStyleLbl="parChTrans1D2" presStyleIdx="0" presStyleCnt="2"/>
      <dgm:spPr/>
    </dgm:pt>
    <dgm:pt modelId="{E8EBC5FC-1C11-4D39-B2DB-1C633A9D4F5A}" type="pres">
      <dgm:prSet presAssocID="{2C9750C4-893F-45DA-9474-ECC144CF2214}" presName="root2" presStyleCnt="0"/>
      <dgm:spPr/>
    </dgm:pt>
    <dgm:pt modelId="{831A2F50-4B1A-4A65-86F1-8102843778FC}" type="pres">
      <dgm:prSet presAssocID="{2C9750C4-893F-45DA-9474-ECC144CF2214}" presName="LevelTwoTextNode" presStyleLbl="node2" presStyleIdx="0" presStyleCnt="2" custScaleX="125004" custScaleY="75003">
        <dgm:presLayoutVars>
          <dgm:chPref val="3"/>
        </dgm:presLayoutVars>
      </dgm:prSet>
      <dgm:spPr/>
    </dgm:pt>
    <dgm:pt modelId="{5F31868A-5EB4-49B6-926B-646114AAAF12}" type="pres">
      <dgm:prSet presAssocID="{2C9750C4-893F-45DA-9474-ECC144CF2214}" presName="level3hierChild" presStyleCnt="0"/>
      <dgm:spPr/>
    </dgm:pt>
    <dgm:pt modelId="{64DB68B4-5767-4272-BBD1-23529FBBDC1C}" type="pres">
      <dgm:prSet presAssocID="{F9A93EED-5B75-42CD-96AA-B1FFE209F6D0}" presName="conn2-1" presStyleLbl="parChTrans1D3" presStyleIdx="0" presStyleCnt="6"/>
      <dgm:spPr/>
    </dgm:pt>
    <dgm:pt modelId="{CB78EA6D-2B68-4D36-A554-6020E00E5326}" type="pres">
      <dgm:prSet presAssocID="{F9A93EED-5B75-42CD-96AA-B1FFE209F6D0}" presName="connTx" presStyleLbl="parChTrans1D3" presStyleIdx="0" presStyleCnt="6"/>
      <dgm:spPr/>
    </dgm:pt>
    <dgm:pt modelId="{A05EFB2A-EC71-4EA7-AB0E-312EBCD8BDFB}" type="pres">
      <dgm:prSet presAssocID="{FA4C2425-D64E-482A-AA63-DB55C7C4E2D9}" presName="root2" presStyleCnt="0"/>
      <dgm:spPr/>
    </dgm:pt>
    <dgm:pt modelId="{81A01171-2E9C-44C6-8CA3-134C2571589F}" type="pres">
      <dgm:prSet presAssocID="{FA4C2425-D64E-482A-AA63-DB55C7C4E2D9}" presName="LevelTwoTextNode" presStyleLbl="node3" presStyleIdx="0" presStyleCnt="6" custScaleX="225008" custScaleY="75003">
        <dgm:presLayoutVars>
          <dgm:chPref val="3"/>
        </dgm:presLayoutVars>
      </dgm:prSet>
      <dgm:spPr/>
    </dgm:pt>
    <dgm:pt modelId="{89A0C9E2-CD63-462B-9935-4A26FB52E407}" type="pres">
      <dgm:prSet presAssocID="{FA4C2425-D64E-482A-AA63-DB55C7C4E2D9}" presName="level3hierChild" presStyleCnt="0"/>
      <dgm:spPr/>
    </dgm:pt>
    <dgm:pt modelId="{D9107C9B-9C33-4ADD-9804-D81EF2DDBBEA}" type="pres">
      <dgm:prSet presAssocID="{6FA4BF4D-23F6-40FE-9C81-EDF42B302863}" presName="conn2-1" presStyleLbl="parChTrans1D4" presStyleIdx="0" presStyleCnt="13"/>
      <dgm:spPr/>
    </dgm:pt>
    <dgm:pt modelId="{35B60595-E164-4442-BEEA-C2595F8C8802}" type="pres">
      <dgm:prSet presAssocID="{6FA4BF4D-23F6-40FE-9C81-EDF42B302863}" presName="connTx" presStyleLbl="parChTrans1D4" presStyleIdx="0" presStyleCnt="13"/>
      <dgm:spPr/>
    </dgm:pt>
    <dgm:pt modelId="{AD249308-41E0-417D-8C0B-79455B0D0C91}" type="pres">
      <dgm:prSet presAssocID="{C7D597D8-B34A-4BB6-9396-7197F8552E2F}" presName="root2" presStyleCnt="0"/>
      <dgm:spPr/>
    </dgm:pt>
    <dgm:pt modelId="{FD5905F9-AC1A-41E8-A859-BABE6033F8FD}" type="pres">
      <dgm:prSet presAssocID="{C7D597D8-B34A-4BB6-9396-7197F8552E2F}" presName="LevelTwoTextNode" presStyleLbl="node4" presStyleIdx="0" presStyleCnt="13" custScaleX="321583" custScaleY="60084" custLinFactNeighborX="1367" custLinFactNeighborY="-1105">
        <dgm:presLayoutVars>
          <dgm:chPref val="3"/>
        </dgm:presLayoutVars>
      </dgm:prSet>
      <dgm:spPr/>
    </dgm:pt>
    <dgm:pt modelId="{805A77F2-652A-4784-B37D-8036031234F7}" type="pres">
      <dgm:prSet presAssocID="{C7D597D8-B34A-4BB6-9396-7197F8552E2F}" presName="level3hierChild" presStyleCnt="0"/>
      <dgm:spPr/>
    </dgm:pt>
    <dgm:pt modelId="{F1F4A02A-6B77-468E-8A08-3FDBD400CD53}" type="pres">
      <dgm:prSet presAssocID="{02AEB80A-733B-45FC-A8A0-38AD74C0A1C1}" presName="conn2-1" presStyleLbl="parChTrans1D4" presStyleIdx="1" presStyleCnt="13"/>
      <dgm:spPr/>
    </dgm:pt>
    <dgm:pt modelId="{EF472BA3-4CEA-4541-AD03-CDB0225CE346}" type="pres">
      <dgm:prSet presAssocID="{02AEB80A-733B-45FC-A8A0-38AD74C0A1C1}" presName="connTx" presStyleLbl="parChTrans1D4" presStyleIdx="1" presStyleCnt="13"/>
      <dgm:spPr/>
    </dgm:pt>
    <dgm:pt modelId="{0FB476B6-D972-41CC-9161-B1EAD81BF789}" type="pres">
      <dgm:prSet presAssocID="{EB40DBD5-6F2C-43EE-B447-F962FF68E654}" presName="root2" presStyleCnt="0"/>
      <dgm:spPr/>
    </dgm:pt>
    <dgm:pt modelId="{7D06F7AB-5C1C-4F62-AC21-FE85F67772F4}" type="pres">
      <dgm:prSet presAssocID="{EB40DBD5-6F2C-43EE-B447-F962FF68E654}" presName="LevelTwoTextNode" presStyleLbl="node4" presStyleIdx="1" presStyleCnt="13" custScaleX="321583" custScaleY="60084" custLinFactNeighborX="1367" custLinFactNeighborY="-1105">
        <dgm:presLayoutVars>
          <dgm:chPref val="3"/>
        </dgm:presLayoutVars>
      </dgm:prSet>
      <dgm:spPr/>
    </dgm:pt>
    <dgm:pt modelId="{F30A113D-49E0-4BC5-B186-D066595E5D6A}" type="pres">
      <dgm:prSet presAssocID="{EB40DBD5-6F2C-43EE-B447-F962FF68E654}" presName="level3hierChild" presStyleCnt="0"/>
      <dgm:spPr/>
    </dgm:pt>
    <dgm:pt modelId="{9ED4AEA4-0860-4ACB-B512-9873C2F1CC11}" type="pres">
      <dgm:prSet presAssocID="{4403569D-F136-45EA-A096-3FEEC2722EBC}" presName="conn2-1" presStyleLbl="parChTrans1D3" presStyleIdx="1" presStyleCnt="6"/>
      <dgm:spPr/>
    </dgm:pt>
    <dgm:pt modelId="{EEE54A18-3D45-4BFB-B5AB-A294AF405FB8}" type="pres">
      <dgm:prSet presAssocID="{4403569D-F136-45EA-A096-3FEEC2722EBC}" presName="connTx" presStyleLbl="parChTrans1D3" presStyleIdx="1" presStyleCnt="6"/>
      <dgm:spPr/>
    </dgm:pt>
    <dgm:pt modelId="{E954FAE3-0DC8-48DC-BA8E-D6D74C2B32DC}" type="pres">
      <dgm:prSet presAssocID="{8DB45DBF-E292-46CF-A6EC-85CA04B63503}" presName="root2" presStyleCnt="0"/>
      <dgm:spPr/>
    </dgm:pt>
    <dgm:pt modelId="{0CFD1D83-6656-423F-98A2-DB8A92A17889}" type="pres">
      <dgm:prSet presAssocID="{8DB45DBF-E292-46CF-A6EC-85CA04B63503}" presName="LevelTwoTextNode" presStyleLbl="node3" presStyleIdx="1" presStyleCnt="6" custScaleX="225008" custScaleY="75003">
        <dgm:presLayoutVars>
          <dgm:chPref val="3"/>
        </dgm:presLayoutVars>
      </dgm:prSet>
      <dgm:spPr/>
    </dgm:pt>
    <dgm:pt modelId="{8112A766-8063-44EB-8DA9-DF175EB32C6B}" type="pres">
      <dgm:prSet presAssocID="{8DB45DBF-E292-46CF-A6EC-85CA04B63503}" presName="level3hierChild" presStyleCnt="0"/>
      <dgm:spPr/>
    </dgm:pt>
    <dgm:pt modelId="{D6115C2C-6432-434E-99CF-EC16150483BD}" type="pres">
      <dgm:prSet presAssocID="{766E156C-A70F-4068-AC6E-BD91F9D69CE7}" presName="conn2-1" presStyleLbl="parChTrans1D4" presStyleIdx="2" presStyleCnt="13"/>
      <dgm:spPr/>
    </dgm:pt>
    <dgm:pt modelId="{A3FE8001-BC03-47F3-8F1C-60F607113390}" type="pres">
      <dgm:prSet presAssocID="{766E156C-A70F-4068-AC6E-BD91F9D69CE7}" presName="connTx" presStyleLbl="parChTrans1D4" presStyleIdx="2" presStyleCnt="13"/>
      <dgm:spPr/>
    </dgm:pt>
    <dgm:pt modelId="{0D1D611C-0D65-4343-A919-E0B20B9BE937}" type="pres">
      <dgm:prSet presAssocID="{60A4805A-BD15-4895-B6BE-3EBDD716164D}" presName="root2" presStyleCnt="0"/>
      <dgm:spPr/>
    </dgm:pt>
    <dgm:pt modelId="{3E862502-59AE-4826-AB8A-F69C58973F6D}" type="pres">
      <dgm:prSet presAssocID="{60A4805A-BD15-4895-B6BE-3EBDD716164D}" presName="LevelTwoTextNode" presStyleLbl="node4" presStyleIdx="2" presStyleCnt="13" custScaleX="321583" custScaleY="60084" custLinFactNeighborX="1367" custLinFactNeighborY="-1105">
        <dgm:presLayoutVars>
          <dgm:chPref val="3"/>
        </dgm:presLayoutVars>
      </dgm:prSet>
      <dgm:spPr/>
    </dgm:pt>
    <dgm:pt modelId="{847A6EF9-4BB1-43C5-97EE-96692A49292B}" type="pres">
      <dgm:prSet presAssocID="{60A4805A-BD15-4895-B6BE-3EBDD716164D}" presName="level3hierChild" presStyleCnt="0"/>
      <dgm:spPr/>
    </dgm:pt>
    <dgm:pt modelId="{6FE6FD98-10B5-4E8A-B887-A5884F040A4A}" type="pres">
      <dgm:prSet presAssocID="{23D3F1F7-A7B0-40B2-9C84-4911D686B970}" presName="conn2-1" presStyleLbl="parChTrans1D4" presStyleIdx="3" presStyleCnt="13"/>
      <dgm:spPr/>
    </dgm:pt>
    <dgm:pt modelId="{884ACE92-F0ED-460B-9B86-DE3EB012CD6F}" type="pres">
      <dgm:prSet presAssocID="{23D3F1F7-A7B0-40B2-9C84-4911D686B970}" presName="connTx" presStyleLbl="parChTrans1D4" presStyleIdx="3" presStyleCnt="13"/>
      <dgm:spPr/>
    </dgm:pt>
    <dgm:pt modelId="{5AD9AC36-2CED-4D35-8C7E-19B4D3924C29}" type="pres">
      <dgm:prSet presAssocID="{FD61E671-749E-4DDE-9DF3-E79499AD362B}" presName="root2" presStyleCnt="0"/>
      <dgm:spPr/>
    </dgm:pt>
    <dgm:pt modelId="{9E9FEC01-1289-4F1D-AEFC-417CEFAEE49E}" type="pres">
      <dgm:prSet presAssocID="{FD61E671-749E-4DDE-9DF3-E79499AD362B}" presName="LevelTwoTextNode" presStyleLbl="node4" presStyleIdx="3" presStyleCnt="13" custScaleX="321583" custScaleY="60084" custLinFactNeighborX="1367" custLinFactNeighborY="-1105">
        <dgm:presLayoutVars>
          <dgm:chPref val="3"/>
        </dgm:presLayoutVars>
      </dgm:prSet>
      <dgm:spPr/>
    </dgm:pt>
    <dgm:pt modelId="{9FDBE9B9-D227-4002-825C-45AD538CE32D}" type="pres">
      <dgm:prSet presAssocID="{FD61E671-749E-4DDE-9DF3-E79499AD362B}" presName="level3hierChild" presStyleCnt="0"/>
      <dgm:spPr/>
    </dgm:pt>
    <dgm:pt modelId="{FAEBF9FF-7A89-400F-A519-A9CE013146B0}" type="pres">
      <dgm:prSet presAssocID="{BDC21007-B61D-418A-8D16-1A50B180D146}" presName="conn2-1" presStyleLbl="parChTrans1D4" presStyleIdx="4" presStyleCnt="13"/>
      <dgm:spPr/>
    </dgm:pt>
    <dgm:pt modelId="{D90B7BAD-1E61-46FA-A1FF-CAA153470EC5}" type="pres">
      <dgm:prSet presAssocID="{BDC21007-B61D-418A-8D16-1A50B180D146}" presName="connTx" presStyleLbl="parChTrans1D4" presStyleIdx="4" presStyleCnt="13"/>
      <dgm:spPr/>
    </dgm:pt>
    <dgm:pt modelId="{C147AF0A-5D26-40D4-BA3F-25B022B499F9}" type="pres">
      <dgm:prSet presAssocID="{5D95565E-52DD-4D1F-BC48-67837D6070AB}" presName="root2" presStyleCnt="0"/>
      <dgm:spPr/>
    </dgm:pt>
    <dgm:pt modelId="{41014539-5404-4A46-8634-E79A40450A49}" type="pres">
      <dgm:prSet presAssocID="{5D95565E-52DD-4D1F-BC48-67837D6070AB}" presName="LevelTwoTextNode" presStyleLbl="node4" presStyleIdx="4" presStyleCnt="13" custScaleX="321583" custScaleY="60084" custLinFactNeighborX="1367" custLinFactNeighborY="-1105">
        <dgm:presLayoutVars>
          <dgm:chPref val="3"/>
        </dgm:presLayoutVars>
      </dgm:prSet>
      <dgm:spPr/>
    </dgm:pt>
    <dgm:pt modelId="{E9C44EEA-98EB-4E82-9A18-4BC220C0952A}" type="pres">
      <dgm:prSet presAssocID="{5D95565E-52DD-4D1F-BC48-67837D6070AB}" presName="level3hierChild" presStyleCnt="0"/>
      <dgm:spPr/>
    </dgm:pt>
    <dgm:pt modelId="{B37DD54C-47E8-48F1-9D06-785C75D35E7C}" type="pres">
      <dgm:prSet presAssocID="{6301EE0E-3E07-4AA2-BE29-1C282FF52AB4}" presName="conn2-1" presStyleLbl="parChTrans1D2" presStyleIdx="1" presStyleCnt="2"/>
      <dgm:spPr/>
    </dgm:pt>
    <dgm:pt modelId="{9E0FBAF0-99B1-4922-9032-7260E16DE495}" type="pres">
      <dgm:prSet presAssocID="{6301EE0E-3E07-4AA2-BE29-1C282FF52AB4}" presName="connTx" presStyleLbl="parChTrans1D2" presStyleIdx="1" presStyleCnt="2"/>
      <dgm:spPr/>
    </dgm:pt>
    <dgm:pt modelId="{7F308089-871B-4022-B1AC-94A585BEDFDF}" type="pres">
      <dgm:prSet presAssocID="{BD479104-9E3B-4B94-9360-76223CD3CC86}" presName="root2" presStyleCnt="0"/>
      <dgm:spPr/>
    </dgm:pt>
    <dgm:pt modelId="{9F05FDE9-E1EB-474E-BFDC-81980FF06C33}" type="pres">
      <dgm:prSet presAssocID="{BD479104-9E3B-4B94-9360-76223CD3CC86}" presName="LevelTwoTextNode" presStyleLbl="node2" presStyleIdx="1" presStyleCnt="2" custScaleX="125004" custScaleY="75003">
        <dgm:presLayoutVars>
          <dgm:chPref val="3"/>
        </dgm:presLayoutVars>
      </dgm:prSet>
      <dgm:spPr/>
    </dgm:pt>
    <dgm:pt modelId="{785155CA-C87B-48C7-A970-A64805CC1D70}" type="pres">
      <dgm:prSet presAssocID="{BD479104-9E3B-4B94-9360-76223CD3CC86}" presName="level3hierChild" presStyleCnt="0"/>
      <dgm:spPr/>
    </dgm:pt>
    <dgm:pt modelId="{88FCC304-8C22-4F69-9254-A7E38EF7545F}" type="pres">
      <dgm:prSet presAssocID="{188DB49E-A2D3-4C5D-9A3F-C55A953CBCDA}" presName="conn2-1" presStyleLbl="parChTrans1D3" presStyleIdx="2" presStyleCnt="6"/>
      <dgm:spPr/>
    </dgm:pt>
    <dgm:pt modelId="{9D8CE543-A4D3-4EE3-9128-73701539BB96}" type="pres">
      <dgm:prSet presAssocID="{188DB49E-A2D3-4C5D-9A3F-C55A953CBCDA}" presName="connTx" presStyleLbl="parChTrans1D3" presStyleIdx="2" presStyleCnt="6"/>
      <dgm:spPr/>
    </dgm:pt>
    <dgm:pt modelId="{79A9FDED-791B-4BB3-8AEC-29D19F7EB265}" type="pres">
      <dgm:prSet presAssocID="{EC71402B-7BB8-4C38-85C8-5F0A6EBD408D}" presName="root2" presStyleCnt="0"/>
      <dgm:spPr/>
    </dgm:pt>
    <dgm:pt modelId="{CE18EFA7-3105-49CB-A2FD-2147E070FCF2}" type="pres">
      <dgm:prSet presAssocID="{EC71402B-7BB8-4C38-85C8-5F0A6EBD408D}" presName="LevelTwoTextNode" presStyleLbl="node3" presStyleIdx="2" presStyleCnt="6" custScaleX="225008" custScaleY="75003">
        <dgm:presLayoutVars>
          <dgm:chPref val="3"/>
        </dgm:presLayoutVars>
      </dgm:prSet>
      <dgm:spPr/>
    </dgm:pt>
    <dgm:pt modelId="{30130699-2DB3-4B54-8BF1-6D5DD2D65742}" type="pres">
      <dgm:prSet presAssocID="{EC71402B-7BB8-4C38-85C8-5F0A6EBD408D}" presName="level3hierChild" presStyleCnt="0"/>
      <dgm:spPr/>
    </dgm:pt>
    <dgm:pt modelId="{C697C2C9-91F9-4920-A61B-0082011C9675}" type="pres">
      <dgm:prSet presAssocID="{039634EB-A544-4A00-AF65-6B7863A15F3F}" presName="conn2-1" presStyleLbl="parChTrans1D4" presStyleIdx="5" presStyleCnt="13"/>
      <dgm:spPr/>
    </dgm:pt>
    <dgm:pt modelId="{AA33ECCE-03BD-4710-B16D-254B7CBAA326}" type="pres">
      <dgm:prSet presAssocID="{039634EB-A544-4A00-AF65-6B7863A15F3F}" presName="connTx" presStyleLbl="parChTrans1D4" presStyleIdx="5" presStyleCnt="13"/>
      <dgm:spPr/>
    </dgm:pt>
    <dgm:pt modelId="{C3BD7906-28B3-442C-A472-104B15A2F774}" type="pres">
      <dgm:prSet presAssocID="{C57CCE2A-C26B-429E-81BA-76DEABF643D9}" presName="root2" presStyleCnt="0"/>
      <dgm:spPr/>
    </dgm:pt>
    <dgm:pt modelId="{057032BC-FA51-49DA-A627-72C59F82A024}" type="pres">
      <dgm:prSet presAssocID="{C57CCE2A-C26B-429E-81BA-76DEABF643D9}" presName="LevelTwoTextNode" presStyleLbl="node4" presStyleIdx="5" presStyleCnt="13" custScaleX="321583" custScaleY="60084" custLinFactNeighborX="1367" custLinFactNeighborY="-1105">
        <dgm:presLayoutVars>
          <dgm:chPref val="3"/>
        </dgm:presLayoutVars>
      </dgm:prSet>
      <dgm:spPr/>
    </dgm:pt>
    <dgm:pt modelId="{F34F72E0-4D9E-4C74-96E1-3AD003ACD264}" type="pres">
      <dgm:prSet presAssocID="{C57CCE2A-C26B-429E-81BA-76DEABF643D9}" presName="level3hierChild" presStyleCnt="0"/>
      <dgm:spPr/>
    </dgm:pt>
    <dgm:pt modelId="{D10A8B9B-0E51-48E9-B43B-6BCA4F58F35E}" type="pres">
      <dgm:prSet presAssocID="{747C3166-9BA2-4EF6-9E8F-DFA693732B39}" presName="conn2-1" presStyleLbl="parChTrans1D4" presStyleIdx="6" presStyleCnt="13"/>
      <dgm:spPr/>
    </dgm:pt>
    <dgm:pt modelId="{97636ED2-0C14-4E1E-BB5D-83EF2FE00512}" type="pres">
      <dgm:prSet presAssocID="{747C3166-9BA2-4EF6-9E8F-DFA693732B39}" presName="connTx" presStyleLbl="parChTrans1D4" presStyleIdx="6" presStyleCnt="13"/>
      <dgm:spPr/>
    </dgm:pt>
    <dgm:pt modelId="{EE1BBEF0-E76F-49AF-800E-368E6E1E6D61}" type="pres">
      <dgm:prSet presAssocID="{4FBCB711-97D6-492A-B838-89BCEF9A460C}" presName="root2" presStyleCnt="0"/>
      <dgm:spPr/>
    </dgm:pt>
    <dgm:pt modelId="{0695AD12-716E-4BF9-BF12-7D8891015E31}" type="pres">
      <dgm:prSet presAssocID="{4FBCB711-97D6-492A-B838-89BCEF9A460C}" presName="LevelTwoTextNode" presStyleLbl="node4" presStyleIdx="6" presStyleCnt="13" custScaleX="321583" custScaleY="60084" custLinFactNeighborX="1367" custLinFactNeighborY="-1105">
        <dgm:presLayoutVars>
          <dgm:chPref val="3"/>
        </dgm:presLayoutVars>
      </dgm:prSet>
      <dgm:spPr/>
    </dgm:pt>
    <dgm:pt modelId="{F6AF54D0-B355-4AD8-9A6D-50A30001A671}" type="pres">
      <dgm:prSet presAssocID="{4FBCB711-97D6-492A-B838-89BCEF9A460C}" presName="level3hierChild" presStyleCnt="0"/>
      <dgm:spPr/>
    </dgm:pt>
    <dgm:pt modelId="{4FB224C8-8649-4800-9F92-1E98C5DAFFF7}" type="pres">
      <dgm:prSet presAssocID="{146583C5-58CC-45C5-8633-06F10D07E781}" presName="conn2-1" presStyleLbl="parChTrans1D4" presStyleIdx="7" presStyleCnt="13"/>
      <dgm:spPr/>
    </dgm:pt>
    <dgm:pt modelId="{F55DC498-8181-439C-803A-85CF914D1BDA}" type="pres">
      <dgm:prSet presAssocID="{146583C5-58CC-45C5-8633-06F10D07E781}" presName="connTx" presStyleLbl="parChTrans1D4" presStyleIdx="7" presStyleCnt="13"/>
      <dgm:spPr/>
    </dgm:pt>
    <dgm:pt modelId="{3F01390E-49A8-4786-8D4F-11896ED19465}" type="pres">
      <dgm:prSet presAssocID="{32BED473-8280-4566-B6CF-CE775F1B0ECF}" presName="root2" presStyleCnt="0"/>
      <dgm:spPr/>
    </dgm:pt>
    <dgm:pt modelId="{DA4446CD-C312-4B62-8067-27F43F3F12DB}" type="pres">
      <dgm:prSet presAssocID="{32BED473-8280-4566-B6CF-CE775F1B0ECF}" presName="LevelTwoTextNode" presStyleLbl="node4" presStyleIdx="7" presStyleCnt="13" custScaleX="321583" custScaleY="60084" custLinFactNeighborX="1367" custLinFactNeighborY="-1105">
        <dgm:presLayoutVars>
          <dgm:chPref val="3"/>
        </dgm:presLayoutVars>
      </dgm:prSet>
      <dgm:spPr/>
    </dgm:pt>
    <dgm:pt modelId="{C3752572-2B37-4293-BA37-6FE07837450B}" type="pres">
      <dgm:prSet presAssocID="{32BED473-8280-4566-B6CF-CE775F1B0ECF}" presName="level3hierChild" presStyleCnt="0"/>
      <dgm:spPr/>
    </dgm:pt>
    <dgm:pt modelId="{E6BE38E1-43E6-4963-8B76-F6583D59CCE6}" type="pres">
      <dgm:prSet presAssocID="{D4E9CF86-5415-40C5-A2D7-18C90894B310}" presName="conn2-1" presStyleLbl="parChTrans1D4" presStyleIdx="8" presStyleCnt="13"/>
      <dgm:spPr/>
    </dgm:pt>
    <dgm:pt modelId="{AF3D2243-F349-4CBE-B8BB-EBAD765D33D9}" type="pres">
      <dgm:prSet presAssocID="{D4E9CF86-5415-40C5-A2D7-18C90894B310}" presName="connTx" presStyleLbl="parChTrans1D4" presStyleIdx="8" presStyleCnt="13"/>
      <dgm:spPr/>
    </dgm:pt>
    <dgm:pt modelId="{8FE92BB5-F484-4ABF-8935-ECA5E365AB2A}" type="pres">
      <dgm:prSet presAssocID="{5F9657D7-10AC-40A3-86D6-2C8E33EB0223}" presName="root2" presStyleCnt="0"/>
      <dgm:spPr/>
    </dgm:pt>
    <dgm:pt modelId="{74593E38-1ECA-4CEE-BADF-C0C0F5D2461D}" type="pres">
      <dgm:prSet presAssocID="{5F9657D7-10AC-40A3-86D6-2C8E33EB0223}" presName="LevelTwoTextNode" presStyleLbl="node4" presStyleIdx="8" presStyleCnt="13" custScaleX="321583" custScaleY="60084" custLinFactNeighborX="1367" custLinFactNeighborY="-1105">
        <dgm:presLayoutVars>
          <dgm:chPref val="3"/>
        </dgm:presLayoutVars>
      </dgm:prSet>
      <dgm:spPr/>
    </dgm:pt>
    <dgm:pt modelId="{593CF1F3-3A4F-4209-A6EF-98932171F13C}" type="pres">
      <dgm:prSet presAssocID="{5F9657D7-10AC-40A3-86D6-2C8E33EB0223}" presName="level3hierChild" presStyleCnt="0"/>
      <dgm:spPr/>
    </dgm:pt>
    <dgm:pt modelId="{26931FFF-7AE1-4A98-9091-5F358EEAA939}" type="pres">
      <dgm:prSet presAssocID="{C61919D1-22F0-4C81-AA47-E673F77E0291}" presName="conn2-1" presStyleLbl="parChTrans1D4" presStyleIdx="9" presStyleCnt="13"/>
      <dgm:spPr/>
    </dgm:pt>
    <dgm:pt modelId="{D39D4E09-91C9-4B8D-92E9-7E4656A3D26C}" type="pres">
      <dgm:prSet presAssocID="{C61919D1-22F0-4C81-AA47-E673F77E0291}" presName="connTx" presStyleLbl="parChTrans1D4" presStyleIdx="9" presStyleCnt="13"/>
      <dgm:spPr/>
    </dgm:pt>
    <dgm:pt modelId="{1E735562-D31C-46B6-8937-6A8302A6C03C}" type="pres">
      <dgm:prSet presAssocID="{0CC49D6A-F120-485F-B33F-6ECFC263F870}" presName="root2" presStyleCnt="0"/>
      <dgm:spPr/>
    </dgm:pt>
    <dgm:pt modelId="{0BD60781-A0AC-4150-90D4-80139782C247}" type="pres">
      <dgm:prSet presAssocID="{0CC49D6A-F120-485F-B33F-6ECFC263F870}" presName="LevelTwoTextNode" presStyleLbl="node4" presStyleIdx="9" presStyleCnt="13" custScaleX="321583" custScaleY="60084" custLinFactNeighborX="1367" custLinFactNeighborY="-1105">
        <dgm:presLayoutVars>
          <dgm:chPref val="3"/>
        </dgm:presLayoutVars>
      </dgm:prSet>
      <dgm:spPr/>
    </dgm:pt>
    <dgm:pt modelId="{B05CC3E5-B7F9-49D6-B323-466548ECF6EE}" type="pres">
      <dgm:prSet presAssocID="{0CC49D6A-F120-485F-B33F-6ECFC263F870}" presName="level3hierChild" presStyleCnt="0"/>
      <dgm:spPr/>
    </dgm:pt>
    <dgm:pt modelId="{EEEA9477-F71B-437F-8A79-64451652289E}" type="pres">
      <dgm:prSet presAssocID="{CD371223-6195-4773-AC2A-7959E90DC371}" presName="conn2-1" presStyleLbl="parChTrans1D3" presStyleIdx="3" presStyleCnt="6"/>
      <dgm:spPr/>
    </dgm:pt>
    <dgm:pt modelId="{0FE57346-4AC0-4848-BACA-FD894D267118}" type="pres">
      <dgm:prSet presAssocID="{CD371223-6195-4773-AC2A-7959E90DC371}" presName="connTx" presStyleLbl="parChTrans1D3" presStyleIdx="3" presStyleCnt="6"/>
      <dgm:spPr/>
    </dgm:pt>
    <dgm:pt modelId="{FDC7D40E-CF45-474F-AEBB-5131E93A6295}" type="pres">
      <dgm:prSet presAssocID="{6ED2DE65-7C52-4871-8612-CD0587CE1403}" presName="root2" presStyleCnt="0"/>
      <dgm:spPr/>
    </dgm:pt>
    <dgm:pt modelId="{79A9CD02-7191-46A8-9A77-41D3F57D0AA6}" type="pres">
      <dgm:prSet presAssocID="{6ED2DE65-7C52-4871-8612-CD0587CE1403}" presName="LevelTwoTextNode" presStyleLbl="node3" presStyleIdx="3" presStyleCnt="6" custScaleX="225008" custScaleY="75003">
        <dgm:presLayoutVars>
          <dgm:chPref val="3"/>
        </dgm:presLayoutVars>
      </dgm:prSet>
      <dgm:spPr/>
    </dgm:pt>
    <dgm:pt modelId="{D8E193E4-1620-4A71-8F27-AD3B4E2DEE39}" type="pres">
      <dgm:prSet presAssocID="{6ED2DE65-7C52-4871-8612-CD0587CE1403}" presName="level3hierChild" presStyleCnt="0"/>
      <dgm:spPr/>
    </dgm:pt>
    <dgm:pt modelId="{16E9DE23-7F26-4610-B3D0-5D067DA6E073}" type="pres">
      <dgm:prSet presAssocID="{179CC283-FA75-4328-86C8-C5E9D8C3E40B}" presName="conn2-1" presStyleLbl="parChTrans1D4" presStyleIdx="10" presStyleCnt="13"/>
      <dgm:spPr/>
    </dgm:pt>
    <dgm:pt modelId="{DF156BDB-1E08-4A63-B521-BABFD7CC1CBE}" type="pres">
      <dgm:prSet presAssocID="{179CC283-FA75-4328-86C8-C5E9D8C3E40B}" presName="connTx" presStyleLbl="parChTrans1D4" presStyleIdx="10" presStyleCnt="13"/>
      <dgm:spPr/>
    </dgm:pt>
    <dgm:pt modelId="{E55B72E2-D288-4D7E-9EE3-C19A71114275}" type="pres">
      <dgm:prSet presAssocID="{0B8BCC08-6663-4EBD-BF92-4DDD8A2CD632}" presName="root2" presStyleCnt="0"/>
      <dgm:spPr/>
    </dgm:pt>
    <dgm:pt modelId="{E8FAEA33-B1D6-4FB2-A1E1-CF5C8DB84316}" type="pres">
      <dgm:prSet presAssocID="{0B8BCC08-6663-4EBD-BF92-4DDD8A2CD632}" presName="LevelTwoTextNode" presStyleLbl="node4" presStyleIdx="10" presStyleCnt="13" custScaleX="321583" custScaleY="60084" custLinFactNeighborX="1367" custLinFactNeighborY="-1105">
        <dgm:presLayoutVars>
          <dgm:chPref val="3"/>
        </dgm:presLayoutVars>
      </dgm:prSet>
      <dgm:spPr/>
    </dgm:pt>
    <dgm:pt modelId="{44EF1B6C-02C7-48FE-9D99-A6A131F7B93C}" type="pres">
      <dgm:prSet presAssocID="{0B8BCC08-6663-4EBD-BF92-4DDD8A2CD632}" presName="level3hierChild" presStyleCnt="0"/>
      <dgm:spPr/>
    </dgm:pt>
    <dgm:pt modelId="{614E346D-C766-4749-9927-DC9B828D66D7}" type="pres">
      <dgm:prSet presAssocID="{76CE105D-795F-4426-90F2-B4E60908D892}" presName="conn2-1" presStyleLbl="parChTrans1D3" presStyleIdx="4" presStyleCnt="6"/>
      <dgm:spPr/>
    </dgm:pt>
    <dgm:pt modelId="{A047744B-8D67-4838-A100-038EA55D533B}" type="pres">
      <dgm:prSet presAssocID="{76CE105D-795F-4426-90F2-B4E60908D892}" presName="connTx" presStyleLbl="parChTrans1D3" presStyleIdx="4" presStyleCnt="6"/>
      <dgm:spPr/>
    </dgm:pt>
    <dgm:pt modelId="{BB0310A7-D15E-4B1B-B89E-47C551AF7EA7}" type="pres">
      <dgm:prSet presAssocID="{243F4F5D-C2F7-493E-96FC-E787307FFDEC}" presName="root2" presStyleCnt="0"/>
      <dgm:spPr/>
    </dgm:pt>
    <dgm:pt modelId="{E211D458-F9BA-4915-91EA-FC6BA2B1FEA8}" type="pres">
      <dgm:prSet presAssocID="{243F4F5D-C2F7-493E-96FC-E787307FFDEC}" presName="LevelTwoTextNode" presStyleLbl="node3" presStyleIdx="4" presStyleCnt="6" custScaleX="225008" custScaleY="75003">
        <dgm:presLayoutVars>
          <dgm:chPref val="3"/>
        </dgm:presLayoutVars>
      </dgm:prSet>
      <dgm:spPr/>
    </dgm:pt>
    <dgm:pt modelId="{00A19F0D-0B05-4B0F-9B21-3855DE039115}" type="pres">
      <dgm:prSet presAssocID="{243F4F5D-C2F7-493E-96FC-E787307FFDEC}" presName="level3hierChild" presStyleCnt="0"/>
      <dgm:spPr/>
    </dgm:pt>
    <dgm:pt modelId="{2B656B09-3564-4B38-969A-2DCA5C948AA1}" type="pres">
      <dgm:prSet presAssocID="{23234DAA-9CB4-4A4C-ADB7-F1D90B0273D5}" presName="conn2-1" presStyleLbl="parChTrans1D4" presStyleIdx="11" presStyleCnt="13"/>
      <dgm:spPr/>
    </dgm:pt>
    <dgm:pt modelId="{027B8148-0BC1-46B6-A057-26B842F48737}" type="pres">
      <dgm:prSet presAssocID="{23234DAA-9CB4-4A4C-ADB7-F1D90B0273D5}" presName="connTx" presStyleLbl="parChTrans1D4" presStyleIdx="11" presStyleCnt="13"/>
      <dgm:spPr/>
    </dgm:pt>
    <dgm:pt modelId="{46694502-4D9A-4175-B480-BF767C4C4E48}" type="pres">
      <dgm:prSet presAssocID="{8C26389A-5CD0-4412-83B3-DE1583705BD1}" presName="root2" presStyleCnt="0"/>
      <dgm:spPr/>
    </dgm:pt>
    <dgm:pt modelId="{C139E1ED-C487-45BC-B002-E17834A1882D}" type="pres">
      <dgm:prSet presAssocID="{8C26389A-5CD0-4412-83B3-DE1583705BD1}" presName="LevelTwoTextNode" presStyleLbl="node4" presStyleIdx="11" presStyleCnt="13" custScaleX="321583" custScaleY="60084" custLinFactNeighborX="1367" custLinFactNeighborY="-1105">
        <dgm:presLayoutVars>
          <dgm:chPref val="3"/>
        </dgm:presLayoutVars>
      </dgm:prSet>
      <dgm:spPr/>
    </dgm:pt>
    <dgm:pt modelId="{3A66071E-5A7B-4576-9297-4A213507BA7E}" type="pres">
      <dgm:prSet presAssocID="{8C26389A-5CD0-4412-83B3-DE1583705BD1}" presName="level3hierChild" presStyleCnt="0"/>
      <dgm:spPr/>
    </dgm:pt>
    <dgm:pt modelId="{1CBE7EE3-EB91-427F-B579-8AE92449A99D}" type="pres">
      <dgm:prSet presAssocID="{45E96BAD-408D-4C64-BE79-F27F5810AD9F}" presName="conn2-1" presStyleLbl="parChTrans1D3" presStyleIdx="5" presStyleCnt="6"/>
      <dgm:spPr/>
    </dgm:pt>
    <dgm:pt modelId="{C1BD4A45-2A23-4A43-B6F0-1405CAF562CB}" type="pres">
      <dgm:prSet presAssocID="{45E96BAD-408D-4C64-BE79-F27F5810AD9F}" presName="connTx" presStyleLbl="parChTrans1D3" presStyleIdx="5" presStyleCnt="6"/>
      <dgm:spPr/>
    </dgm:pt>
    <dgm:pt modelId="{8CF65ABE-47EE-4A11-8EF6-74D93AE46925}" type="pres">
      <dgm:prSet presAssocID="{A2A281B5-39FB-4573-8C18-0A3CA0F9BCF5}" presName="root2" presStyleCnt="0"/>
      <dgm:spPr/>
    </dgm:pt>
    <dgm:pt modelId="{96174838-96AD-4708-AB5C-50B00BF6B9A4}" type="pres">
      <dgm:prSet presAssocID="{A2A281B5-39FB-4573-8C18-0A3CA0F9BCF5}" presName="LevelTwoTextNode" presStyleLbl="node3" presStyleIdx="5" presStyleCnt="6" custScaleX="225008" custScaleY="75003">
        <dgm:presLayoutVars>
          <dgm:chPref val="3"/>
        </dgm:presLayoutVars>
      </dgm:prSet>
      <dgm:spPr/>
    </dgm:pt>
    <dgm:pt modelId="{04A8B205-3E91-4A69-A2B8-69D9F8BCFE02}" type="pres">
      <dgm:prSet presAssocID="{A2A281B5-39FB-4573-8C18-0A3CA0F9BCF5}" presName="level3hierChild" presStyleCnt="0"/>
      <dgm:spPr/>
    </dgm:pt>
    <dgm:pt modelId="{A2C5164E-D6F2-4737-A1CF-33AC4BFE9773}" type="pres">
      <dgm:prSet presAssocID="{35A79927-F866-425D-822C-7F7FA7331177}" presName="conn2-1" presStyleLbl="parChTrans1D4" presStyleIdx="12" presStyleCnt="13"/>
      <dgm:spPr/>
    </dgm:pt>
    <dgm:pt modelId="{1FBF6CB8-4C8A-4962-A190-7ABF37C5936A}" type="pres">
      <dgm:prSet presAssocID="{35A79927-F866-425D-822C-7F7FA7331177}" presName="connTx" presStyleLbl="parChTrans1D4" presStyleIdx="12" presStyleCnt="13"/>
      <dgm:spPr/>
    </dgm:pt>
    <dgm:pt modelId="{7E8E94B1-4FFE-47BE-9DCA-DA043B045B92}" type="pres">
      <dgm:prSet presAssocID="{D40A0655-5BB8-4F0E-BBB1-01FB1EDF548F}" presName="root2" presStyleCnt="0"/>
      <dgm:spPr/>
    </dgm:pt>
    <dgm:pt modelId="{C589BB2C-BF40-43A5-B621-071BD9E3BE4C}" type="pres">
      <dgm:prSet presAssocID="{D40A0655-5BB8-4F0E-BBB1-01FB1EDF548F}" presName="LevelTwoTextNode" presStyleLbl="node4" presStyleIdx="12" presStyleCnt="13" custScaleX="321583" custScaleY="60084">
        <dgm:presLayoutVars>
          <dgm:chPref val="3"/>
        </dgm:presLayoutVars>
      </dgm:prSet>
      <dgm:spPr/>
    </dgm:pt>
    <dgm:pt modelId="{CA0B2E79-E52B-4308-B98B-83AA179E3994}" type="pres">
      <dgm:prSet presAssocID="{D40A0655-5BB8-4F0E-BBB1-01FB1EDF548F}" presName="level3hierChild" presStyleCnt="0"/>
      <dgm:spPr/>
    </dgm:pt>
  </dgm:ptLst>
  <dgm:cxnLst>
    <dgm:cxn modelId="{163CBA00-D3EB-4F9C-87C4-45161739EB68}" type="presOf" srcId="{76CE105D-795F-4426-90F2-B4E60908D892}" destId="{614E346D-C766-4749-9927-DC9B828D66D7}" srcOrd="0" destOrd="0" presId="urn:microsoft.com/office/officeart/2005/8/layout/hierarchy2"/>
    <dgm:cxn modelId="{4AB38804-17EF-4FA5-B168-3DE45D540476}" srcId="{EC71402B-7BB8-4C38-85C8-5F0A6EBD408D}" destId="{5F9657D7-10AC-40A3-86D6-2C8E33EB0223}" srcOrd="3" destOrd="0" parTransId="{D4E9CF86-5415-40C5-A2D7-18C90894B310}" sibTransId="{97F06D7A-BD34-4C5D-A415-4FC7FC51CEDF}"/>
    <dgm:cxn modelId="{47B9ED05-54D0-4596-8634-68682D99AE7F}" type="presOf" srcId="{02AEB80A-733B-45FC-A8A0-38AD74C0A1C1}" destId="{EF472BA3-4CEA-4541-AD03-CDB0225CE346}" srcOrd="1" destOrd="0" presId="urn:microsoft.com/office/officeart/2005/8/layout/hierarchy2"/>
    <dgm:cxn modelId="{ED4DC009-BBA1-445F-92B3-81D26C8F7B34}" srcId="{243F4F5D-C2F7-493E-96FC-E787307FFDEC}" destId="{8C26389A-5CD0-4412-83B3-DE1583705BD1}" srcOrd="0" destOrd="0" parTransId="{23234DAA-9CB4-4A4C-ADB7-F1D90B0273D5}" sibTransId="{01BE84FB-9858-49FB-A885-64939C2C946E}"/>
    <dgm:cxn modelId="{A031E10E-0100-4F84-B2E8-1538E261D7E2}" type="presOf" srcId="{BDC21007-B61D-418A-8D16-1A50B180D146}" destId="{D90B7BAD-1E61-46FA-A1FF-CAA153470EC5}" srcOrd="1" destOrd="0" presId="urn:microsoft.com/office/officeart/2005/8/layout/hierarchy2"/>
    <dgm:cxn modelId="{10084711-4CAE-4D3F-8BE1-F47D5BF63ABD}" type="presOf" srcId="{C7D597D8-B34A-4BB6-9396-7197F8552E2F}" destId="{FD5905F9-AC1A-41E8-A859-BABE6033F8FD}" srcOrd="0" destOrd="0" presId="urn:microsoft.com/office/officeart/2005/8/layout/hierarchy2"/>
    <dgm:cxn modelId="{11E0F312-AA6B-46CA-8BC8-ACAF397287D2}" srcId="{722631BD-EA7C-47E8-A91E-69FD2FD4BB1F}" destId="{2C9750C4-893F-45DA-9474-ECC144CF2214}" srcOrd="0" destOrd="0" parTransId="{E416792E-2959-46E4-A6FF-EE439CC426A8}" sibTransId="{65038448-6C70-4054-8EFF-D43A89D9DCA9}"/>
    <dgm:cxn modelId="{9A9E201B-2749-412A-8EC7-9369301D832B}" type="presOf" srcId="{747C3166-9BA2-4EF6-9E8F-DFA693732B39}" destId="{97636ED2-0C14-4E1E-BB5D-83EF2FE00512}" srcOrd="1" destOrd="0" presId="urn:microsoft.com/office/officeart/2005/8/layout/hierarchy2"/>
    <dgm:cxn modelId="{AC58381D-C1AC-456B-9E85-DA74C8D6340F}" type="presOf" srcId="{23234DAA-9CB4-4A4C-ADB7-F1D90B0273D5}" destId="{2B656B09-3564-4B38-969A-2DCA5C948AA1}" srcOrd="0" destOrd="0" presId="urn:microsoft.com/office/officeart/2005/8/layout/hierarchy2"/>
    <dgm:cxn modelId="{3140D123-3059-476A-B7AD-E28D92DC53C8}" type="presOf" srcId="{45E96BAD-408D-4C64-BE79-F27F5810AD9F}" destId="{C1BD4A45-2A23-4A43-B6F0-1405CAF562CB}" srcOrd="1" destOrd="0" presId="urn:microsoft.com/office/officeart/2005/8/layout/hierarchy2"/>
    <dgm:cxn modelId="{5A603724-5EF2-4409-A6F6-D3DF99BC4501}" type="presOf" srcId="{CCBCE7DB-0560-4C2A-B76D-72A73F67FE27}" destId="{A318E19E-C335-4052-B018-85FD18BE23F3}" srcOrd="0" destOrd="0" presId="urn:microsoft.com/office/officeart/2005/8/layout/hierarchy2"/>
    <dgm:cxn modelId="{DCA3D924-FC0B-4849-B6C2-232E2E9689D3}" type="presOf" srcId="{FD61E671-749E-4DDE-9DF3-E79499AD362B}" destId="{9E9FEC01-1289-4F1D-AEFC-417CEFAEE49E}" srcOrd="0" destOrd="0" presId="urn:microsoft.com/office/officeart/2005/8/layout/hierarchy2"/>
    <dgm:cxn modelId="{28972526-33CB-47CC-AB6F-F51DFC9A976B}" srcId="{EC71402B-7BB8-4C38-85C8-5F0A6EBD408D}" destId="{C57CCE2A-C26B-429E-81BA-76DEABF643D9}" srcOrd="0" destOrd="0" parTransId="{039634EB-A544-4A00-AF65-6B7863A15F3F}" sibTransId="{0FD3D5C0-99CA-4E4A-A65A-7282417C202F}"/>
    <dgm:cxn modelId="{CE5BA527-1336-488F-A1E8-7064069EB3D5}" type="presOf" srcId="{45E96BAD-408D-4C64-BE79-F27F5810AD9F}" destId="{1CBE7EE3-EB91-427F-B579-8AE92449A99D}" srcOrd="0" destOrd="0" presId="urn:microsoft.com/office/officeart/2005/8/layout/hierarchy2"/>
    <dgm:cxn modelId="{F1140329-79B0-47A6-B1E6-19CC3FCFFE58}" type="presOf" srcId="{747C3166-9BA2-4EF6-9E8F-DFA693732B39}" destId="{D10A8B9B-0E51-48E9-B43B-6BCA4F58F35E}" srcOrd="0" destOrd="0" presId="urn:microsoft.com/office/officeart/2005/8/layout/hierarchy2"/>
    <dgm:cxn modelId="{46972429-4F89-4970-B62F-085392252F23}" type="presOf" srcId="{8C26389A-5CD0-4412-83B3-DE1583705BD1}" destId="{C139E1ED-C487-45BC-B002-E17834A1882D}" srcOrd="0" destOrd="0" presId="urn:microsoft.com/office/officeart/2005/8/layout/hierarchy2"/>
    <dgm:cxn modelId="{D921C62A-A353-4D2F-92D8-948A47F35F92}" type="presOf" srcId="{5F9657D7-10AC-40A3-86D6-2C8E33EB0223}" destId="{74593E38-1ECA-4CEE-BADF-C0C0F5D2461D}" srcOrd="0" destOrd="0" presId="urn:microsoft.com/office/officeart/2005/8/layout/hierarchy2"/>
    <dgm:cxn modelId="{22E4BF2F-A702-4776-8F12-3B62EE237C56}" type="presOf" srcId="{C57CCE2A-C26B-429E-81BA-76DEABF643D9}" destId="{057032BC-FA51-49DA-A627-72C59F82A024}" srcOrd="0" destOrd="0" presId="urn:microsoft.com/office/officeart/2005/8/layout/hierarchy2"/>
    <dgm:cxn modelId="{12C0E230-0246-4EB3-B167-195EBE5C1754}" srcId="{8DB45DBF-E292-46CF-A6EC-85CA04B63503}" destId="{60A4805A-BD15-4895-B6BE-3EBDD716164D}" srcOrd="0" destOrd="0" parTransId="{766E156C-A70F-4068-AC6E-BD91F9D69CE7}" sibTransId="{2797982C-045F-4747-AACF-8F6710DB04D6}"/>
    <dgm:cxn modelId="{9B385533-0EEA-4BB9-B3FB-C071DE84537D}" type="presOf" srcId="{CD371223-6195-4773-AC2A-7959E90DC371}" destId="{0FE57346-4AC0-4848-BACA-FD894D267118}" srcOrd="1" destOrd="0" presId="urn:microsoft.com/office/officeart/2005/8/layout/hierarchy2"/>
    <dgm:cxn modelId="{B60E7734-AA4A-4E10-BA3F-0C2EAFE6C7BD}" type="presOf" srcId="{A2A281B5-39FB-4573-8C18-0A3CA0F9BCF5}" destId="{96174838-96AD-4708-AB5C-50B00BF6B9A4}" srcOrd="0" destOrd="0" presId="urn:microsoft.com/office/officeart/2005/8/layout/hierarchy2"/>
    <dgm:cxn modelId="{1F455D3A-96A9-4C7F-8BEF-C5E2985DC0DB}" srcId="{A2A281B5-39FB-4573-8C18-0A3CA0F9BCF5}" destId="{D40A0655-5BB8-4F0E-BBB1-01FB1EDF548F}" srcOrd="0" destOrd="0" parTransId="{35A79927-F866-425D-822C-7F7FA7331177}" sibTransId="{6671C327-4BBE-4721-A353-40AB23F7938B}"/>
    <dgm:cxn modelId="{C7C1243C-21C2-4D03-B79D-11C0FABDFF32}" type="presOf" srcId="{039634EB-A544-4A00-AF65-6B7863A15F3F}" destId="{C697C2C9-91F9-4920-A61B-0082011C9675}" srcOrd="0" destOrd="0" presId="urn:microsoft.com/office/officeart/2005/8/layout/hierarchy2"/>
    <dgm:cxn modelId="{1CED1640-3C74-40FE-BC6D-AE01A2AF2CCB}" type="presOf" srcId="{76CE105D-795F-4426-90F2-B4E60908D892}" destId="{A047744B-8D67-4838-A100-038EA55D533B}" srcOrd="1" destOrd="0" presId="urn:microsoft.com/office/officeart/2005/8/layout/hierarchy2"/>
    <dgm:cxn modelId="{D4E8EB5B-0903-4FE7-AEA2-5FB0B5E7345B}" type="presOf" srcId="{D4E9CF86-5415-40C5-A2D7-18C90894B310}" destId="{E6BE38E1-43E6-4963-8B76-F6583D59CCE6}" srcOrd="0" destOrd="0" presId="urn:microsoft.com/office/officeart/2005/8/layout/hierarchy2"/>
    <dgm:cxn modelId="{48EF1E61-D522-404A-A219-A01B8826A74E}" type="presOf" srcId="{188DB49E-A2D3-4C5D-9A3F-C55A953CBCDA}" destId="{88FCC304-8C22-4F69-9254-A7E38EF7545F}" srcOrd="0" destOrd="0" presId="urn:microsoft.com/office/officeart/2005/8/layout/hierarchy2"/>
    <dgm:cxn modelId="{D5604342-0971-4D0C-B647-70D6D8418FCC}" srcId="{BD479104-9E3B-4B94-9360-76223CD3CC86}" destId="{6ED2DE65-7C52-4871-8612-CD0587CE1403}" srcOrd="1" destOrd="0" parTransId="{CD371223-6195-4773-AC2A-7959E90DC371}" sibTransId="{0CB824FD-063D-485B-B255-B6E03007B653}"/>
    <dgm:cxn modelId="{80158347-8B88-4ED9-B0F4-D4A54B85B888}" type="presOf" srcId="{5D95565E-52DD-4D1F-BC48-67837D6070AB}" destId="{41014539-5404-4A46-8634-E79A40450A49}" srcOrd="0" destOrd="0" presId="urn:microsoft.com/office/officeart/2005/8/layout/hierarchy2"/>
    <dgm:cxn modelId="{46EC8B68-C509-4D56-A04B-48144AC31ED3}" type="presOf" srcId="{4FBCB711-97D6-492A-B838-89BCEF9A460C}" destId="{0695AD12-716E-4BF9-BF12-7D8891015E31}" srcOrd="0" destOrd="0" presId="urn:microsoft.com/office/officeart/2005/8/layout/hierarchy2"/>
    <dgm:cxn modelId="{E57FB568-2602-471E-856A-225575865CDF}" type="presOf" srcId="{766E156C-A70F-4068-AC6E-BD91F9D69CE7}" destId="{D6115C2C-6432-434E-99CF-EC16150483BD}" srcOrd="0" destOrd="0" presId="urn:microsoft.com/office/officeart/2005/8/layout/hierarchy2"/>
    <dgm:cxn modelId="{B9930A69-F241-40F0-86CD-B49006C1E3AC}" type="presOf" srcId="{FA4C2425-D64E-482A-AA63-DB55C7C4E2D9}" destId="{81A01171-2E9C-44C6-8CA3-134C2571589F}" srcOrd="0" destOrd="0" presId="urn:microsoft.com/office/officeart/2005/8/layout/hierarchy2"/>
    <dgm:cxn modelId="{6E154F4B-8E07-4FF9-98F4-826ED58BEE94}" type="presOf" srcId="{6ED2DE65-7C52-4871-8612-CD0587CE1403}" destId="{79A9CD02-7191-46A8-9A77-41D3F57D0AA6}" srcOrd="0" destOrd="0" presId="urn:microsoft.com/office/officeart/2005/8/layout/hierarchy2"/>
    <dgm:cxn modelId="{88121A6C-E614-4DE2-8343-F0CC6BB0361E}" type="presOf" srcId="{D4E9CF86-5415-40C5-A2D7-18C90894B310}" destId="{AF3D2243-F349-4CBE-B8BB-EBAD765D33D9}" srcOrd="1" destOrd="0" presId="urn:microsoft.com/office/officeart/2005/8/layout/hierarchy2"/>
    <dgm:cxn modelId="{322AAC6D-28EC-41DD-B60D-CD2796BF43C0}" type="presOf" srcId="{D40A0655-5BB8-4F0E-BBB1-01FB1EDF548F}" destId="{C589BB2C-BF40-43A5-B621-071BD9E3BE4C}" srcOrd="0" destOrd="0" presId="urn:microsoft.com/office/officeart/2005/8/layout/hierarchy2"/>
    <dgm:cxn modelId="{88AA824F-4A5F-40CA-8BB8-63009B0AD7FB}" type="presOf" srcId="{2C9750C4-893F-45DA-9474-ECC144CF2214}" destId="{831A2F50-4B1A-4A65-86F1-8102843778FC}" srcOrd="0" destOrd="0" presId="urn:microsoft.com/office/officeart/2005/8/layout/hierarchy2"/>
    <dgm:cxn modelId="{BC88E76F-C46F-433C-A65A-4D8EA5F9C4B7}" type="presOf" srcId="{039634EB-A544-4A00-AF65-6B7863A15F3F}" destId="{AA33ECCE-03BD-4710-B16D-254B7CBAA326}" srcOrd="1" destOrd="0" presId="urn:microsoft.com/office/officeart/2005/8/layout/hierarchy2"/>
    <dgm:cxn modelId="{CBBF5352-B84B-403D-AF74-F408EE246166}" type="presOf" srcId="{35A79927-F866-425D-822C-7F7FA7331177}" destId="{A2C5164E-D6F2-4737-A1CF-33AC4BFE9773}" srcOrd="0" destOrd="0" presId="urn:microsoft.com/office/officeart/2005/8/layout/hierarchy2"/>
    <dgm:cxn modelId="{8D2D6055-D759-4ED7-A925-34EA5D1E78BF}" type="presOf" srcId="{02AEB80A-733B-45FC-A8A0-38AD74C0A1C1}" destId="{F1F4A02A-6B77-468E-8A08-3FDBD400CD53}" srcOrd="0" destOrd="0" presId="urn:microsoft.com/office/officeart/2005/8/layout/hierarchy2"/>
    <dgm:cxn modelId="{490FD255-694F-4EF4-9107-358AAFAC11EE}" srcId="{BD479104-9E3B-4B94-9360-76223CD3CC86}" destId="{EC71402B-7BB8-4C38-85C8-5F0A6EBD408D}" srcOrd="0" destOrd="0" parTransId="{188DB49E-A2D3-4C5D-9A3F-C55A953CBCDA}" sibTransId="{7BB1AB90-A113-42BD-A7F6-76A8A2DF93DB}"/>
    <dgm:cxn modelId="{B6672258-40CB-4F5F-9CCE-F522D66F2D9A}" type="presOf" srcId="{179CC283-FA75-4328-86C8-C5E9D8C3E40B}" destId="{DF156BDB-1E08-4A63-B521-BABFD7CC1CBE}" srcOrd="1" destOrd="0" presId="urn:microsoft.com/office/officeart/2005/8/layout/hierarchy2"/>
    <dgm:cxn modelId="{66CA047C-B1C6-4510-AFDF-1269A633743E}" type="presOf" srcId="{C61919D1-22F0-4C81-AA47-E673F77E0291}" destId="{26931FFF-7AE1-4A98-9091-5F358EEAA939}" srcOrd="0" destOrd="0" presId="urn:microsoft.com/office/officeart/2005/8/layout/hierarchy2"/>
    <dgm:cxn modelId="{97616D81-B5A0-4B9B-B614-2C6217C613F2}" type="presOf" srcId="{23234DAA-9CB4-4A4C-ADB7-F1D90B0273D5}" destId="{027B8148-0BC1-46B6-A057-26B842F48737}" srcOrd="1" destOrd="0" presId="urn:microsoft.com/office/officeart/2005/8/layout/hierarchy2"/>
    <dgm:cxn modelId="{5F572B82-4D26-4494-9915-F8973BC906E5}" srcId="{FA4C2425-D64E-482A-AA63-DB55C7C4E2D9}" destId="{C7D597D8-B34A-4BB6-9396-7197F8552E2F}" srcOrd="0" destOrd="0" parTransId="{6FA4BF4D-23F6-40FE-9C81-EDF42B302863}" sibTransId="{0F3595E6-9432-4BCD-B379-56B923DF5D0D}"/>
    <dgm:cxn modelId="{4198FD82-4040-4CF1-B356-661EE42637EA}" type="presOf" srcId="{0B8BCC08-6663-4EBD-BF92-4DDD8A2CD632}" destId="{E8FAEA33-B1D6-4FB2-A1E1-CF5C8DB84316}" srcOrd="0" destOrd="0" presId="urn:microsoft.com/office/officeart/2005/8/layout/hierarchy2"/>
    <dgm:cxn modelId="{27AD5F85-BB90-4627-AEE3-1CD0B15E821D}" type="presOf" srcId="{E416792E-2959-46E4-A6FF-EE439CC426A8}" destId="{2B845408-04AE-486E-AFC0-5900183806F7}" srcOrd="1" destOrd="0" presId="urn:microsoft.com/office/officeart/2005/8/layout/hierarchy2"/>
    <dgm:cxn modelId="{75ADB089-D48A-445E-9EF2-FC0C0AF2E0A6}" srcId="{2C9750C4-893F-45DA-9474-ECC144CF2214}" destId="{8DB45DBF-E292-46CF-A6EC-85CA04B63503}" srcOrd="1" destOrd="0" parTransId="{4403569D-F136-45EA-A096-3FEEC2722EBC}" sibTransId="{57FE8760-8422-4C99-9833-536085743DC6}"/>
    <dgm:cxn modelId="{208B3B8B-9C05-4CC9-A3B7-9002EEC46145}" type="presOf" srcId="{C61919D1-22F0-4C81-AA47-E673F77E0291}" destId="{D39D4E09-91C9-4B8D-92E9-7E4656A3D26C}" srcOrd="1" destOrd="0" presId="urn:microsoft.com/office/officeart/2005/8/layout/hierarchy2"/>
    <dgm:cxn modelId="{52A9B08C-8D22-40FB-B79A-0FAC796564EA}" type="presOf" srcId="{CD371223-6195-4773-AC2A-7959E90DC371}" destId="{EEEA9477-F71B-437F-8A79-64451652289E}" srcOrd="0" destOrd="0" presId="urn:microsoft.com/office/officeart/2005/8/layout/hierarchy2"/>
    <dgm:cxn modelId="{27D5DB8D-FB3B-4637-97F6-33DFBC43F0B3}" type="presOf" srcId="{E416792E-2959-46E4-A6FF-EE439CC426A8}" destId="{25CE57A5-C216-477D-BA36-72F9BE9461B4}" srcOrd="0" destOrd="0" presId="urn:microsoft.com/office/officeart/2005/8/layout/hierarchy2"/>
    <dgm:cxn modelId="{7716678E-AA3D-4D2A-ADEB-1F7A50855947}" type="presOf" srcId="{188DB49E-A2D3-4C5D-9A3F-C55A953CBCDA}" destId="{9D8CE543-A4D3-4EE3-9128-73701539BB96}" srcOrd="1" destOrd="0" presId="urn:microsoft.com/office/officeart/2005/8/layout/hierarchy2"/>
    <dgm:cxn modelId="{A5C97C94-6731-44D0-B328-A897E89E050A}" type="presOf" srcId="{146583C5-58CC-45C5-8633-06F10D07E781}" destId="{4FB224C8-8649-4800-9F92-1E98C5DAFFF7}" srcOrd="0" destOrd="0" presId="urn:microsoft.com/office/officeart/2005/8/layout/hierarchy2"/>
    <dgm:cxn modelId="{F79C4395-0022-4755-9AB6-A2E498DC4E49}" type="presOf" srcId="{F9A93EED-5B75-42CD-96AA-B1FFE209F6D0}" destId="{64DB68B4-5767-4272-BBD1-23529FBBDC1C}" srcOrd="0" destOrd="0" presId="urn:microsoft.com/office/officeart/2005/8/layout/hierarchy2"/>
    <dgm:cxn modelId="{4AA11F96-C7B0-4061-A635-A60DFA33D46B}" srcId="{2C9750C4-893F-45DA-9474-ECC144CF2214}" destId="{FA4C2425-D64E-482A-AA63-DB55C7C4E2D9}" srcOrd="0" destOrd="0" parTransId="{F9A93EED-5B75-42CD-96AA-B1FFE209F6D0}" sibTransId="{C17D8101-5487-41FE-96B3-89D21303CAF7}"/>
    <dgm:cxn modelId="{302B9099-7E34-4A54-8E79-084FA4622261}" srcId="{BD479104-9E3B-4B94-9360-76223CD3CC86}" destId="{243F4F5D-C2F7-493E-96FC-E787307FFDEC}" srcOrd="2" destOrd="0" parTransId="{76CE105D-795F-4426-90F2-B4E60908D892}" sibTransId="{0ED61746-339E-4FD9-B699-465296B398FA}"/>
    <dgm:cxn modelId="{EFDE579C-CB4D-4F6E-A15C-02AB4C9EDDE2}" type="presOf" srcId="{4403569D-F136-45EA-A096-3FEEC2722EBC}" destId="{EEE54A18-3D45-4BFB-B5AB-A294AF405FB8}" srcOrd="1" destOrd="0" presId="urn:microsoft.com/office/officeart/2005/8/layout/hierarchy2"/>
    <dgm:cxn modelId="{3A004D9D-A653-413F-87FB-79D504DA59F0}" type="presOf" srcId="{766E156C-A70F-4068-AC6E-BD91F9D69CE7}" destId="{A3FE8001-BC03-47F3-8F1C-60F607113390}" srcOrd="1" destOrd="0" presId="urn:microsoft.com/office/officeart/2005/8/layout/hierarchy2"/>
    <dgm:cxn modelId="{CACED89D-DE62-41BA-882E-8311AF58EAFA}" type="presOf" srcId="{6FA4BF4D-23F6-40FE-9C81-EDF42B302863}" destId="{35B60595-E164-4442-BEEA-C2595F8C8802}" srcOrd="1" destOrd="0" presId="urn:microsoft.com/office/officeart/2005/8/layout/hierarchy2"/>
    <dgm:cxn modelId="{72474FA4-83AC-402B-8863-1B9BE29FAC76}" type="presOf" srcId="{60A4805A-BD15-4895-B6BE-3EBDD716164D}" destId="{3E862502-59AE-4826-AB8A-F69C58973F6D}" srcOrd="0" destOrd="0" presId="urn:microsoft.com/office/officeart/2005/8/layout/hierarchy2"/>
    <dgm:cxn modelId="{523682A6-D7F8-4A9B-9A95-8F982513F45B}" srcId="{8DB45DBF-E292-46CF-A6EC-85CA04B63503}" destId="{FD61E671-749E-4DDE-9DF3-E79499AD362B}" srcOrd="1" destOrd="0" parTransId="{23D3F1F7-A7B0-40B2-9C84-4911D686B970}" sibTransId="{C9800F41-12FD-4577-9D36-6BFFEB1F1C08}"/>
    <dgm:cxn modelId="{CB2CAEAE-4763-444A-86D1-08369DE63860}" type="presOf" srcId="{6301EE0E-3E07-4AA2-BE29-1C282FF52AB4}" destId="{B37DD54C-47E8-48F1-9D06-785C75D35E7C}" srcOrd="0" destOrd="0" presId="urn:microsoft.com/office/officeart/2005/8/layout/hierarchy2"/>
    <dgm:cxn modelId="{09419BB1-9DEE-4214-8FA2-47899FC5DE2F}" type="presOf" srcId="{32BED473-8280-4566-B6CF-CE775F1B0ECF}" destId="{DA4446CD-C312-4B62-8067-27F43F3F12DB}" srcOrd="0" destOrd="0" presId="urn:microsoft.com/office/officeart/2005/8/layout/hierarchy2"/>
    <dgm:cxn modelId="{6F8CCEB1-99A8-4535-8D4A-CA94B66B9BDE}" srcId="{722631BD-EA7C-47E8-A91E-69FD2FD4BB1F}" destId="{BD479104-9E3B-4B94-9360-76223CD3CC86}" srcOrd="1" destOrd="0" parTransId="{6301EE0E-3E07-4AA2-BE29-1C282FF52AB4}" sibTransId="{FEFF490C-1D5D-4F8C-8E1E-7CAB827E458E}"/>
    <dgm:cxn modelId="{98827EB3-BC88-4CF7-884F-1CD454541CAD}" srcId="{FA4C2425-D64E-482A-AA63-DB55C7C4E2D9}" destId="{EB40DBD5-6F2C-43EE-B447-F962FF68E654}" srcOrd="1" destOrd="0" parTransId="{02AEB80A-733B-45FC-A8A0-38AD74C0A1C1}" sibTransId="{E3F928EF-0FEE-411F-99D2-328FA5D347FF}"/>
    <dgm:cxn modelId="{76503DB5-5903-4E99-A182-4B6A994ECE39}" type="presOf" srcId="{722631BD-EA7C-47E8-A91E-69FD2FD4BB1F}" destId="{A60407ED-A541-4834-B452-A6D6D0FFAB74}" srcOrd="0" destOrd="0" presId="urn:microsoft.com/office/officeart/2005/8/layout/hierarchy2"/>
    <dgm:cxn modelId="{CCD9F9B6-D9DC-4FC4-9852-08B7CB033C53}" type="presOf" srcId="{6FA4BF4D-23F6-40FE-9C81-EDF42B302863}" destId="{D9107C9B-9C33-4ADD-9804-D81EF2DDBBEA}" srcOrd="0" destOrd="0" presId="urn:microsoft.com/office/officeart/2005/8/layout/hierarchy2"/>
    <dgm:cxn modelId="{ACF0BABD-3C6C-4532-AA19-63AB08797B94}" type="presOf" srcId="{0CC49D6A-F120-485F-B33F-6ECFC263F870}" destId="{0BD60781-A0AC-4150-90D4-80139782C247}" srcOrd="0" destOrd="0" presId="urn:microsoft.com/office/officeart/2005/8/layout/hierarchy2"/>
    <dgm:cxn modelId="{00B83EC1-A779-4BC3-AD8E-5865405653D2}" type="presOf" srcId="{EC71402B-7BB8-4C38-85C8-5F0A6EBD408D}" destId="{CE18EFA7-3105-49CB-A2FD-2147E070FCF2}" srcOrd="0" destOrd="0" presId="urn:microsoft.com/office/officeart/2005/8/layout/hierarchy2"/>
    <dgm:cxn modelId="{EA320FC8-3107-4748-8C22-546566EE1B36}" srcId="{6ED2DE65-7C52-4871-8612-CD0587CE1403}" destId="{0B8BCC08-6663-4EBD-BF92-4DDD8A2CD632}" srcOrd="0" destOrd="0" parTransId="{179CC283-FA75-4328-86C8-C5E9D8C3E40B}" sibTransId="{D03CCAE4-0BFD-4ACC-9B0C-69CD92B6D7B4}"/>
    <dgm:cxn modelId="{B3778ACB-F4A8-4204-BA43-B49E02096E1D}" type="presOf" srcId="{F9A93EED-5B75-42CD-96AA-B1FFE209F6D0}" destId="{CB78EA6D-2B68-4D36-A554-6020E00E5326}" srcOrd="1" destOrd="0" presId="urn:microsoft.com/office/officeart/2005/8/layout/hierarchy2"/>
    <dgm:cxn modelId="{7BA28ECC-B71C-4ED9-9B68-582A66610E10}" type="presOf" srcId="{179CC283-FA75-4328-86C8-C5E9D8C3E40B}" destId="{16E9DE23-7F26-4610-B3D0-5D067DA6E073}" srcOrd="0" destOrd="0" presId="urn:microsoft.com/office/officeart/2005/8/layout/hierarchy2"/>
    <dgm:cxn modelId="{8E04B5CF-FBD9-4C66-9602-2F66CA025EA4}" type="presOf" srcId="{35A79927-F866-425D-822C-7F7FA7331177}" destId="{1FBF6CB8-4C8A-4962-A190-7ABF37C5936A}" srcOrd="1" destOrd="0" presId="urn:microsoft.com/office/officeart/2005/8/layout/hierarchy2"/>
    <dgm:cxn modelId="{42C646D3-E3AF-4BEA-9687-D84A38CA8BC1}" type="presOf" srcId="{243F4F5D-C2F7-493E-96FC-E787307FFDEC}" destId="{E211D458-F9BA-4915-91EA-FC6BA2B1FEA8}" srcOrd="0" destOrd="0" presId="urn:microsoft.com/office/officeart/2005/8/layout/hierarchy2"/>
    <dgm:cxn modelId="{0618ACD3-9351-46E7-A69C-01693A95097C}" type="presOf" srcId="{23D3F1F7-A7B0-40B2-9C84-4911D686B970}" destId="{6FE6FD98-10B5-4E8A-B887-A5884F040A4A}" srcOrd="0" destOrd="0" presId="urn:microsoft.com/office/officeart/2005/8/layout/hierarchy2"/>
    <dgm:cxn modelId="{85D047D4-25E7-4B65-BD99-E1AF6EA5E2D8}" srcId="{CCBCE7DB-0560-4C2A-B76D-72A73F67FE27}" destId="{722631BD-EA7C-47E8-A91E-69FD2FD4BB1F}" srcOrd="0" destOrd="0" parTransId="{6982AE98-FF82-4C22-AABE-0991B9019AB2}" sibTransId="{B0C98CBA-84DD-440C-BF63-BF4D1698875F}"/>
    <dgm:cxn modelId="{3E258AD8-41B3-4F73-8285-D2D1A21E3EA7}" type="presOf" srcId="{BD479104-9E3B-4B94-9360-76223CD3CC86}" destId="{9F05FDE9-E1EB-474E-BFDC-81980FF06C33}" srcOrd="0" destOrd="0" presId="urn:microsoft.com/office/officeart/2005/8/layout/hierarchy2"/>
    <dgm:cxn modelId="{8808A3D8-BFAD-46FB-9EB8-221B51707369}" type="presOf" srcId="{EB40DBD5-6F2C-43EE-B447-F962FF68E654}" destId="{7D06F7AB-5C1C-4F62-AC21-FE85F67772F4}" srcOrd="0" destOrd="0" presId="urn:microsoft.com/office/officeart/2005/8/layout/hierarchy2"/>
    <dgm:cxn modelId="{DFC726DE-8FC2-4113-BF89-7CC24A048465}" srcId="{EC71402B-7BB8-4C38-85C8-5F0A6EBD408D}" destId="{32BED473-8280-4566-B6CF-CE775F1B0ECF}" srcOrd="2" destOrd="0" parTransId="{146583C5-58CC-45C5-8633-06F10D07E781}" sibTransId="{19797C0D-3BC4-4AAA-96A0-76FD007E44A6}"/>
    <dgm:cxn modelId="{BAE577DF-0F84-4508-AC12-14BD1B4393B4}" type="presOf" srcId="{146583C5-58CC-45C5-8633-06F10D07E781}" destId="{F55DC498-8181-439C-803A-85CF914D1BDA}" srcOrd="1" destOrd="0" presId="urn:microsoft.com/office/officeart/2005/8/layout/hierarchy2"/>
    <dgm:cxn modelId="{2BE022E1-25AC-45A5-9A5D-7A151A95672C}" srcId="{8DB45DBF-E292-46CF-A6EC-85CA04B63503}" destId="{5D95565E-52DD-4D1F-BC48-67837D6070AB}" srcOrd="2" destOrd="0" parTransId="{BDC21007-B61D-418A-8D16-1A50B180D146}" sibTransId="{131C11C4-8924-4EA3-8675-58B4D1E34D34}"/>
    <dgm:cxn modelId="{9BBF91E1-7AAA-4EE4-AD93-B231503B3E7B}" type="presOf" srcId="{6301EE0E-3E07-4AA2-BE29-1C282FF52AB4}" destId="{9E0FBAF0-99B1-4922-9032-7260E16DE495}" srcOrd="1" destOrd="0" presId="urn:microsoft.com/office/officeart/2005/8/layout/hierarchy2"/>
    <dgm:cxn modelId="{D89955E3-5147-43AF-9EF8-5237C2C02CE3}" type="presOf" srcId="{23D3F1F7-A7B0-40B2-9C84-4911D686B970}" destId="{884ACE92-F0ED-460B-9B86-DE3EB012CD6F}" srcOrd="1" destOrd="0" presId="urn:microsoft.com/office/officeart/2005/8/layout/hierarchy2"/>
    <dgm:cxn modelId="{FD6B02E9-8FE3-4044-ADFE-0DF8AED97B28}" type="presOf" srcId="{4403569D-F136-45EA-A096-3FEEC2722EBC}" destId="{9ED4AEA4-0860-4ACB-B512-9873C2F1CC11}" srcOrd="0" destOrd="0" presId="urn:microsoft.com/office/officeart/2005/8/layout/hierarchy2"/>
    <dgm:cxn modelId="{DC9BDDEB-C113-45D2-91B0-5ED9F3253649}" srcId="{EC71402B-7BB8-4C38-85C8-5F0A6EBD408D}" destId="{0CC49D6A-F120-485F-B33F-6ECFC263F870}" srcOrd="4" destOrd="0" parTransId="{C61919D1-22F0-4C81-AA47-E673F77E0291}" sibTransId="{5C67254F-46AA-4FBD-9A1B-B0D76F908913}"/>
    <dgm:cxn modelId="{1138C3F4-E591-41B1-8BEB-E878A9225748}" srcId="{EC71402B-7BB8-4C38-85C8-5F0A6EBD408D}" destId="{4FBCB711-97D6-492A-B838-89BCEF9A460C}" srcOrd="1" destOrd="0" parTransId="{747C3166-9BA2-4EF6-9E8F-DFA693732B39}" sibTransId="{8ED2F44D-7AAC-4E43-99C8-8179560E5F58}"/>
    <dgm:cxn modelId="{CDEFAFF7-7CFF-44C5-8CA5-835BF0466561}" type="presOf" srcId="{BDC21007-B61D-418A-8D16-1A50B180D146}" destId="{FAEBF9FF-7A89-400F-A519-A9CE013146B0}" srcOrd="0" destOrd="0" presId="urn:microsoft.com/office/officeart/2005/8/layout/hierarchy2"/>
    <dgm:cxn modelId="{2C9A8DFA-5F33-4D26-A0AC-FF5467D36629}" type="presOf" srcId="{8DB45DBF-E292-46CF-A6EC-85CA04B63503}" destId="{0CFD1D83-6656-423F-98A2-DB8A92A17889}" srcOrd="0" destOrd="0" presId="urn:microsoft.com/office/officeart/2005/8/layout/hierarchy2"/>
    <dgm:cxn modelId="{EDBC26FD-BB3B-4FF7-8FF6-F224F7280268}" srcId="{BD479104-9E3B-4B94-9360-76223CD3CC86}" destId="{A2A281B5-39FB-4573-8C18-0A3CA0F9BCF5}" srcOrd="3" destOrd="0" parTransId="{45E96BAD-408D-4C64-BE79-F27F5810AD9F}" sibTransId="{9C59DE5F-D36E-4893-849F-35A3B43FBD74}"/>
    <dgm:cxn modelId="{2079A144-D185-43C5-A558-2FC521291C46}" type="presParOf" srcId="{A318E19E-C335-4052-B018-85FD18BE23F3}" destId="{300FD5F6-8915-4CA9-AC56-85E7833047A3}" srcOrd="0" destOrd="0" presId="urn:microsoft.com/office/officeart/2005/8/layout/hierarchy2"/>
    <dgm:cxn modelId="{D2149330-3055-4171-AFB6-17193EBEACAD}" type="presParOf" srcId="{300FD5F6-8915-4CA9-AC56-85E7833047A3}" destId="{A60407ED-A541-4834-B452-A6D6D0FFAB74}" srcOrd="0" destOrd="0" presId="urn:microsoft.com/office/officeart/2005/8/layout/hierarchy2"/>
    <dgm:cxn modelId="{6B7712CD-4F65-4590-8E41-42088A790E1A}" type="presParOf" srcId="{300FD5F6-8915-4CA9-AC56-85E7833047A3}" destId="{BF6E14BE-DE94-4985-93EF-8DA34BC0452A}" srcOrd="1" destOrd="0" presId="urn:microsoft.com/office/officeart/2005/8/layout/hierarchy2"/>
    <dgm:cxn modelId="{0AE18219-A967-4F23-AC2E-D5BADBBE3179}" type="presParOf" srcId="{BF6E14BE-DE94-4985-93EF-8DA34BC0452A}" destId="{25CE57A5-C216-477D-BA36-72F9BE9461B4}" srcOrd="0" destOrd="0" presId="urn:microsoft.com/office/officeart/2005/8/layout/hierarchy2"/>
    <dgm:cxn modelId="{0BCE732C-3B29-494E-B711-6109AA5D6419}" type="presParOf" srcId="{25CE57A5-C216-477D-BA36-72F9BE9461B4}" destId="{2B845408-04AE-486E-AFC0-5900183806F7}" srcOrd="0" destOrd="0" presId="urn:microsoft.com/office/officeart/2005/8/layout/hierarchy2"/>
    <dgm:cxn modelId="{7C225881-703D-4116-A10E-E1B353F5A8DC}" type="presParOf" srcId="{BF6E14BE-DE94-4985-93EF-8DA34BC0452A}" destId="{E8EBC5FC-1C11-4D39-B2DB-1C633A9D4F5A}" srcOrd="1" destOrd="0" presId="urn:microsoft.com/office/officeart/2005/8/layout/hierarchy2"/>
    <dgm:cxn modelId="{37D994F7-C67E-4CBF-8CE5-D4FD4396BCFE}" type="presParOf" srcId="{E8EBC5FC-1C11-4D39-B2DB-1C633A9D4F5A}" destId="{831A2F50-4B1A-4A65-86F1-8102843778FC}" srcOrd="0" destOrd="0" presId="urn:microsoft.com/office/officeart/2005/8/layout/hierarchy2"/>
    <dgm:cxn modelId="{8DAA9246-7F39-4B93-A634-C71DCC163690}" type="presParOf" srcId="{E8EBC5FC-1C11-4D39-B2DB-1C633A9D4F5A}" destId="{5F31868A-5EB4-49B6-926B-646114AAAF12}" srcOrd="1" destOrd="0" presId="urn:microsoft.com/office/officeart/2005/8/layout/hierarchy2"/>
    <dgm:cxn modelId="{C3B305FB-1746-4A13-A934-7CF0372F13A1}" type="presParOf" srcId="{5F31868A-5EB4-49B6-926B-646114AAAF12}" destId="{64DB68B4-5767-4272-BBD1-23529FBBDC1C}" srcOrd="0" destOrd="0" presId="urn:microsoft.com/office/officeart/2005/8/layout/hierarchy2"/>
    <dgm:cxn modelId="{07165F5B-1396-4DB7-983C-65F0E852F981}" type="presParOf" srcId="{64DB68B4-5767-4272-BBD1-23529FBBDC1C}" destId="{CB78EA6D-2B68-4D36-A554-6020E00E5326}" srcOrd="0" destOrd="0" presId="urn:microsoft.com/office/officeart/2005/8/layout/hierarchy2"/>
    <dgm:cxn modelId="{98047418-8F16-4DD8-A148-14DADF741917}" type="presParOf" srcId="{5F31868A-5EB4-49B6-926B-646114AAAF12}" destId="{A05EFB2A-EC71-4EA7-AB0E-312EBCD8BDFB}" srcOrd="1" destOrd="0" presId="urn:microsoft.com/office/officeart/2005/8/layout/hierarchy2"/>
    <dgm:cxn modelId="{41DBD014-55F3-49FF-A697-4020AEB1DFB1}" type="presParOf" srcId="{A05EFB2A-EC71-4EA7-AB0E-312EBCD8BDFB}" destId="{81A01171-2E9C-44C6-8CA3-134C2571589F}" srcOrd="0" destOrd="0" presId="urn:microsoft.com/office/officeart/2005/8/layout/hierarchy2"/>
    <dgm:cxn modelId="{D3B97FC0-3C17-4F93-8BE5-224759901075}" type="presParOf" srcId="{A05EFB2A-EC71-4EA7-AB0E-312EBCD8BDFB}" destId="{89A0C9E2-CD63-462B-9935-4A26FB52E407}" srcOrd="1" destOrd="0" presId="urn:microsoft.com/office/officeart/2005/8/layout/hierarchy2"/>
    <dgm:cxn modelId="{78ED687D-7FE8-4AF8-82A8-EEAECB13E38E}" type="presParOf" srcId="{89A0C9E2-CD63-462B-9935-4A26FB52E407}" destId="{D9107C9B-9C33-4ADD-9804-D81EF2DDBBEA}" srcOrd="0" destOrd="0" presId="urn:microsoft.com/office/officeart/2005/8/layout/hierarchy2"/>
    <dgm:cxn modelId="{0D7C5CF4-687B-4DD4-90F7-843DC38D7185}" type="presParOf" srcId="{D9107C9B-9C33-4ADD-9804-D81EF2DDBBEA}" destId="{35B60595-E164-4442-BEEA-C2595F8C8802}" srcOrd="0" destOrd="0" presId="urn:microsoft.com/office/officeart/2005/8/layout/hierarchy2"/>
    <dgm:cxn modelId="{6FA34E8F-6380-405C-9FCE-0C26527FA959}" type="presParOf" srcId="{89A0C9E2-CD63-462B-9935-4A26FB52E407}" destId="{AD249308-41E0-417D-8C0B-79455B0D0C91}" srcOrd="1" destOrd="0" presId="urn:microsoft.com/office/officeart/2005/8/layout/hierarchy2"/>
    <dgm:cxn modelId="{039BC444-1D6C-4262-B860-AB8B5D39F06D}" type="presParOf" srcId="{AD249308-41E0-417D-8C0B-79455B0D0C91}" destId="{FD5905F9-AC1A-41E8-A859-BABE6033F8FD}" srcOrd="0" destOrd="0" presId="urn:microsoft.com/office/officeart/2005/8/layout/hierarchy2"/>
    <dgm:cxn modelId="{339F898B-BABE-4635-830A-567ABF4B5C3E}" type="presParOf" srcId="{AD249308-41E0-417D-8C0B-79455B0D0C91}" destId="{805A77F2-652A-4784-B37D-8036031234F7}" srcOrd="1" destOrd="0" presId="urn:microsoft.com/office/officeart/2005/8/layout/hierarchy2"/>
    <dgm:cxn modelId="{929FF581-F6DC-4D88-B22E-576B7DFDB151}" type="presParOf" srcId="{89A0C9E2-CD63-462B-9935-4A26FB52E407}" destId="{F1F4A02A-6B77-468E-8A08-3FDBD400CD53}" srcOrd="2" destOrd="0" presId="urn:microsoft.com/office/officeart/2005/8/layout/hierarchy2"/>
    <dgm:cxn modelId="{B2480196-A6F6-48CD-80A4-C19A18A04A05}" type="presParOf" srcId="{F1F4A02A-6B77-468E-8A08-3FDBD400CD53}" destId="{EF472BA3-4CEA-4541-AD03-CDB0225CE346}" srcOrd="0" destOrd="0" presId="urn:microsoft.com/office/officeart/2005/8/layout/hierarchy2"/>
    <dgm:cxn modelId="{55D6D330-AFFD-41C1-83EF-53661D7E7D35}" type="presParOf" srcId="{89A0C9E2-CD63-462B-9935-4A26FB52E407}" destId="{0FB476B6-D972-41CC-9161-B1EAD81BF789}" srcOrd="3" destOrd="0" presId="urn:microsoft.com/office/officeart/2005/8/layout/hierarchy2"/>
    <dgm:cxn modelId="{AEDF6728-8CB0-4F9B-BE87-58BCEFD85EAF}" type="presParOf" srcId="{0FB476B6-D972-41CC-9161-B1EAD81BF789}" destId="{7D06F7AB-5C1C-4F62-AC21-FE85F67772F4}" srcOrd="0" destOrd="0" presId="urn:microsoft.com/office/officeart/2005/8/layout/hierarchy2"/>
    <dgm:cxn modelId="{0F642BB8-C4FD-46A4-AB59-8847CCA1B6E8}" type="presParOf" srcId="{0FB476B6-D972-41CC-9161-B1EAD81BF789}" destId="{F30A113D-49E0-4BC5-B186-D066595E5D6A}" srcOrd="1" destOrd="0" presId="urn:microsoft.com/office/officeart/2005/8/layout/hierarchy2"/>
    <dgm:cxn modelId="{2E1720EA-53D9-4E7A-A383-D8810B869DE8}" type="presParOf" srcId="{5F31868A-5EB4-49B6-926B-646114AAAF12}" destId="{9ED4AEA4-0860-4ACB-B512-9873C2F1CC11}" srcOrd="2" destOrd="0" presId="urn:microsoft.com/office/officeart/2005/8/layout/hierarchy2"/>
    <dgm:cxn modelId="{70BD4BF8-D1BC-40CD-AD8A-D605AD74B8AC}" type="presParOf" srcId="{9ED4AEA4-0860-4ACB-B512-9873C2F1CC11}" destId="{EEE54A18-3D45-4BFB-B5AB-A294AF405FB8}" srcOrd="0" destOrd="0" presId="urn:microsoft.com/office/officeart/2005/8/layout/hierarchy2"/>
    <dgm:cxn modelId="{97001EC5-35F4-4AE0-8576-0779ADE677AD}" type="presParOf" srcId="{5F31868A-5EB4-49B6-926B-646114AAAF12}" destId="{E954FAE3-0DC8-48DC-BA8E-D6D74C2B32DC}" srcOrd="3" destOrd="0" presId="urn:microsoft.com/office/officeart/2005/8/layout/hierarchy2"/>
    <dgm:cxn modelId="{6C8A2AA7-9906-4947-AD60-3E4C34812E76}" type="presParOf" srcId="{E954FAE3-0DC8-48DC-BA8E-D6D74C2B32DC}" destId="{0CFD1D83-6656-423F-98A2-DB8A92A17889}" srcOrd="0" destOrd="0" presId="urn:microsoft.com/office/officeart/2005/8/layout/hierarchy2"/>
    <dgm:cxn modelId="{A1D2BC86-E3A7-4433-B90C-7CC414FC8AF1}" type="presParOf" srcId="{E954FAE3-0DC8-48DC-BA8E-D6D74C2B32DC}" destId="{8112A766-8063-44EB-8DA9-DF175EB32C6B}" srcOrd="1" destOrd="0" presId="urn:microsoft.com/office/officeart/2005/8/layout/hierarchy2"/>
    <dgm:cxn modelId="{C4A50A83-6638-459B-B47A-358D8B9D1DE8}" type="presParOf" srcId="{8112A766-8063-44EB-8DA9-DF175EB32C6B}" destId="{D6115C2C-6432-434E-99CF-EC16150483BD}" srcOrd="0" destOrd="0" presId="urn:microsoft.com/office/officeart/2005/8/layout/hierarchy2"/>
    <dgm:cxn modelId="{4AD38E06-1B28-4D07-A05E-7D662A2B90D5}" type="presParOf" srcId="{D6115C2C-6432-434E-99CF-EC16150483BD}" destId="{A3FE8001-BC03-47F3-8F1C-60F607113390}" srcOrd="0" destOrd="0" presId="urn:microsoft.com/office/officeart/2005/8/layout/hierarchy2"/>
    <dgm:cxn modelId="{B848A340-C5D9-4480-8636-6C780E263236}" type="presParOf" srcId="{8112A766-8063-44EB-8DA9-DF175EB32C6B}" destId="{0D1D611C-0D65-4343-A919-E0B20B9BE937}" srcOrd="1" destOrd="0" presId="urn:microsoft.com/office/officeart/2005/8/layout/hierarchy2"/>
    <dgm:cxn modelId="{A43A97E4-084D-423F-80AC-244B088C9542}" type="presParOf" srcId="{0D1D611C-0D65-4343-A919-E0B20B9BE937}" destId="{3E862502-59AE-4826-AB8A-F69C58973F6D}" srcOrd="0" destOrd="0" presId="urn:microsoft.com/office/officeart/2005/8/layout/hierarchy2"/>
    <dgm:cxn modelId="{C5CE7A5D-59DC-447D-AE7F-3F1F0AA845DF}" type="presParOf" srcId="{0D1D611C-0D65-4343-A919-E0B20B9BE937}" destId="{847A6EF9-4BB1-43C5-97EE-96692A49292B}" srcOrd="1" destOrd="0" presId="urn:microsoft.com/office/officeart/2005/8/layout/hierarchy2"/>
    <dgm:cxn modelId="{157008DF-6149-4D8D-AB0F-F42F10A92214}" type="presParOf" srcId="{8112A766-8063-44EB-8DA9-DF175EB32C6B}" destId="{6FE6FD98-10B5-4E8A-B887-A5884F040A4A}" srcOrd="2" destOrd="0" presId="urn:microsoft.com/office/officeart/2005/8/layout/hierarchy2"/>
    <dgm:cxn modelId="{5BC7153E-48CE-4FA3-95F8-41B47212F957}" type="presParOf" srcId="{6FE6FD98-10B5-4E8A-B887-A5884F040A4A}" destId="{884ACE92-F0ED-460B-9B86-DE3EB012CD6F}" srcOrd="0" destOrd="0" presId="urn:microsoft.com/office/officeart/2005/8/layout/hierarchy2"/>
    <dgm:cxn modelId="{5E20EB8D-09B1-405E-AC51-914BAF1A08BD}" type="presParOf" srcId="{8112A766-8063-44EB-8DA9-DF175EB32C6B}" destId="{5AD9AC36-2CED-4D35-8C7E-19B4D3924C29}" srcOrd="3" destOrd="0" presId="urn:microsoft.com/office/officeart/2005/8/layout/hierarchy2"/>
    <dgm:cxn modelId="{CA564B89-8727-4AEF-9FF7-2AD4E944DC32}" type="presParOf" srcId="{5AD9AC36-2CED-4D35-8C7E-19B4D3924C29}" destId="{9E9FEC01-1289-4F1D-AEFC-417CEFAEE49E}" srcOrd="0" destOrd="0" presId="urn:microsoft.com/office/officeart/2005/8/layout/hierarchy2"/>
    <dgm:cxn modelId="{37CEC2D8-559D-4109-A5A7-EABACB0CAA96}" type="presParOf" srcId="{5AD9AC36-2CED-4D35-8C7E-19B4D3924C29}" destId="{9FDBE9B9-D227-4002-825C-45AD538CE32D}" srcOrd="1" destOrd="0" presId="urn:microsoft.com/office/officeart/2005/8/layout/hierarchy2"/>
    <dgm:cxn modelId="{FE12A96D-05EE-4388-9CDB-A6CFF9476E88}" type="presParOf" srcId="{8112A766-8063-44EB-8DA9-DF175EB32C6B}" destId="{FAEBF9FF-7A89-400F-A519-A9CE013146B0}" srcOrd="4" destOrd="0" presId="urn:microsoft.com/office/officeart/2005/8/layout/hierarchy2"/>
    <dgm:cxn modelId="{B0A3383F-1908-43CD-BBF9-2716D09BE7CF}" type="presParOf" srcId="{FAEBF9FF-7A89-400F-A519-A9CE013146B0}" destId="{D90B7BAD-1E61-46FA-A1FF-CAA153470EC5}" srcOrd="0" destOrd="0" presId="urn:microsoft.com/office/officeart/2005/8/layout/hierarchy2"/>
    <dgm:cxn modelId="{87009AB3-7530-4C6D-A059-5F6EC03E848C}" type="presParOf" srcId="{8112A766-8063-44EB-8DA9-DF175EB32C6B}" destId="{C147AF0A-5D26-40D4-BA3F-25B022B499F9}" srcOrd="5" destOrd="0" presId="urn:microsoft.com/office/officeart/2005/8/layout/hierarchy2"/>
    <dgm:cxn modelId="{EE00EA1C-E4F2-46A8-86D4-A20CBDC2729C}" type="presParOf" srcId="{C147AF0A-5D26-40D4-BA3F-25B022B499F9}" destId="{41014539-5404-4A46-8634-E79A40450A49}" srcOrd="0" destOrd="0" presId="urn:microsoft.com/office/officeart/2005/8/layout/hierarchy2"/>
    <dgm:cxn modelId="{F79069EA-6FD3-424A-B6DF-9D8F797B7396}" type="presParOf" srcId="{C147AF0A-5D26-40D4-BA3F-25B022B499F9}" destId="{E9C44EEA-98EB-4E82-9A18-4BC220C0952A}" srcOrd="1" destOrd="0" presId="urn:microsoft.com/office/officeart/2005/8/layout/hierarchy2"/>
    <dgm:cxn modelId="{D4EDAB4D-1132-4993-B5E9-64030AB487C7}" type="presParOf" srcId="{BF6E14BE-DE94-4985-93EF-8DA34BC0452A}" destId="{B37DD54C-47E8-48F1-9D06-785C75D35E7C}" srcOrd="2" destOrd="0" presId="urn:microsoft.com/office/officeart/2005/8/layout/hierarchy2"/>
    <dgm:cxn modelId="{8D561C77-A3D9-4BB5-B3E9-BDEBF8704DC4}" type="presParOf" srcId="{B37DD54C-47E8-48F1-9D06-785C75D35E7C}" destId="{9E0FBAF0-99B1-4922-9032-7260E16DE495}" srcOrd="0" destOrd="0" presId="urn:microsoft.com/office/officeart/2005/8/layout/hierarchy2"/>
    <dgm:cxn modelId="{EB923013-87EC-4759-9E71-FFAD3D330813}" type="presParOf" srcId="{BF6E14BE-DE94-4985-93EF-8DA34BC0452A}" destId="{7F308089-871B-4022-B1AC-94A585BEDFDF}" srcOrd="3" destOrd="0" presId="urn:microsoft.com/office/officeart/2005/8/layout/hierarchy2"/>
    <dgm:cxn modelId="{2F0B707E-0B08-4522-949F-03DD2974FC6C}" type="presParOf" srcId="{7F308089-871B-4022-B1AC-94A585BEDFDF}" destId="{9F05FDE9-E1EB-474E-BFDC-81980FF06C33}" srcOrd="0" destOrd="0" presId="urn:microsoft.com/office/officeart/2005/8/layout/hierarchy2"/>
    <dgm:cxn modelId="{38D1C96E-A6B3-44FB-AC6D-DEB9C19F016D}" type="presParOf" srcId="{7F308089-871B-4022-B1AC-94A585BEDFDF}" destId="{785155CA-C87B-48C7-A970-A64805CC1D70}" srcOrd="1" destOrd="0" presId="urn:microsoft.com/office/officeart/2005/8/layout/hierarchy2"/>
    <dgm:cxn modelId="{5EE66939-06AB-4A71-9C3B-A28AECA17AA5}" type="presParOf" srcId="{785155CA-C87B-48C7-A970-A64805CC1D70}" destId="{88FCC304-8C22-4F69-9254-A7E38EF7545F}" srcOrd="0" destOrd="0" presId="urn:microsoft.com/office/officeart/2005/8/layout/hierarchy2"/>
    <dgm:cxn modelId="{649953C6-1B21-474C-BBA6-5B8664BA3C80}" type="presParOf" srcId="{88FCC304-8C22-4F69-9254-A7E38EF7545F}" destId="{9D8CE543-A4D3-4EE3-9128-73701539BB96}" srcOrd="0" destOrd="0" presId="urn:microsoft.com/office/officeart/2005/8/layout/hierarchy2"/>
    <dgm:cxn modelId="{BE594C84-44EB-4C14-85C2-AD0D84A4E41A}" type="presParOf" srcId="{785155CA-C87B-48C7-A970-A64805CC1D70}" destId="{79A9FDED-791B-4BB3-8AEC-29D19F7EB265}" srcOrd="1" destOrd="0" presId="urn:microsoft.com/office/officeart/2005/8/layout/hierarchy2"/>
    <dgm:cxn modelId="{2838F899-D2C0-4B4A-BF8E-3E2E0C4F94C1}" type="presParOf" srcId="{79A9FDED-791B-4BB3-8AEC-29D19F7EB265}" destId="{CE18EFA7-3105-49CB-A2FD-2147E070FCF2}" srcOrd="0" destOrd="0" presId="urn:microsoft.com/office/officeart/2005/8/layout/hierarchy2"/>
    <dgm:cxn modelId="{087B305C-D73B-4061-8F00-63FA991F9712}" type="presParOf" srcId="{79A9FDED-791B-4BB3-8AEC-29D19F7EB265}" destId="{30130699-2DB3-4B54-8BF1-6D5DD2D65742}" srcOrd="1" destOrd="0" presId="urn:microsoft.com/office/officeart/2005/8/layout/hierarchy2"/>
    <dgm:cxn modelId="{6785251E-8851-4E17-B7FE-1A1C494C6140}" type="presParOf" srcId="{30130699-2DB3-4B54-8BF1-6D5DD2D65742}" destId="{C697C2C9-91F9-4920-A61B-0082011C9675}" srcOrd="0" destOrd="0" presId="urn:microsoft.com/office/officeart/2005/8/layout/hierarchy2"/>
    <dgm:cxn modelId="{9A8880E9-77A3-44D9-86D1-2F211E103A30}" type="presParOf" srcId="{C697C2C9-91F9-4920-A61B-0082011C9675}" destId="{AA33ECCE-03BD-4710-B16D-254B7CBAA326}" srcOrd="0" destOrd="0" presId="urn:microsoft.com/office/officeart/2005/8/layout/hierarchy2"/>
    <dgm:cxn modelId="{63D2EFD1-1FCE-4F06-9D61-372C7DF0B7DF}" type="presParOf" srcId="{30130699-2DB3-4B54-8BF1-6D5DD2D65742}" destId="{C3BD7906-28B3-442C-A472-104B15A2F774}" srcOrd="1" destOrd="0" presId="urn:microsoft.com/office/officeart/2005/8/layout/hierarchy2"/>
    <dgm:cxn modelId="{BC030191-EAF2-4307-9DC4-FAD1C3CF6568}" type="presParOf" srcId="{C3BD7906-28B3-442C-A472-104B15A2F774}" destId="{057032BC-FA51-49DA-A627-72C59F82A024}" srcOrd="0" destOrd="0" presId="urn:microsoft.com/office/officeart/2005/8/layout/hierarchy2"/>
    <dgm:cxn modelId="{9DFE8B1E-7BF1-4157-B6F8-522259D1166B}" type="presParOf" srcId="{C3BD7906-28B3-442C-A472-104B15A2F774}" destId="{F34F72E0-4D9E-4C74-96E1-3AD003ACD264}" srcOrd="1" destOrd="0" presId="urn:microsoft.com/office/officeart/2005/8/layout/hierarchy2"/>
    <dgm:cxn modelId="{E9D2086A-6D94-4146-990F-EEBC9E1C5DAA}" type="presParOf" srcId="{30130699-2DB3-4B54-8BF1-6D5DD2D65742}" destId="{D10A8B9B-0E51-48E9-B43B-6BCA4F58F35E}" srcOrd="2" destOrd="0" presId="urn:microsoft.com/office/officeart/2005/8/layout/hierarchy2"/>
    <dgm:cxn modelId="{87255004-65F6-4389-BEDD-4DB3B959F6F4}" type="presParOf" srcId="{D10A8B9B-0E51-48E9-B43B-6BCA4F58F35E}" destId="{97636ED2-0C14-4E1E-BB5D-83EF2FE00512}" srcOrd="0" destOrd="0" presId="urn:microsoft.com/office/officeart/2005/8/layout/hierarchy2"/>
    <dgm:cxn modelId="{AC28A74A-E309-47AF-94F9-111D62767C10}" type="presParOf" srcId="{30130699-2DB3-4B54-8BF1-6D5DD2D65742}" destId="{EE1BBEF0-E76F-49AF-800E-368E6E1E6D61}" srcOrd="3" destOrd="0" presId="urn:microsoft.com/office/officeart/2005/8/layout/hierarchy2"/>
    <dgm:cxn modelId="{6B67820B-8BB5-4903-AE52-386438AC32B4}" type="presParOf" srcId="{EE1BBEF0-E76F-49AF-800E-368E6E1E6D61}" destId="{0695AD12-716E-4BF9-BF12-7D8891015E31}" srcOrd="0" destOrd="0" presId="urn:microsoft.com/office/officeart/2005/8/layout/hierarchy2"/>
    <dgm:cxn modelId="{668B0EDD-5079-4FAA-B96B-418B5D1C947D}" type="presParOf" srcId="{EE1BBEF0-E76F-49AF-800E-368E6E1E6D61}" destId="{F6AF54D0-B355-4AD8-9A6D-50A30001A671}" srcOrd="1" destOrd="0" presId="urn:microsoft.com/office/officeart/2005/8/layout/hierarchy2"/>
    <dgm:cxn modelId="{977AF792-4F3C-47B3-B4F4-6A01F7343F31}" type="presParOf" srcId="{30130699-2DB3-4B54-8BF1-6D5DD2D65742}" destId="{4FB224C8-8649-4800-9F92-1E98C5DAFFF7}" srcOrd="4" destOrd="0" presId="urn:microsoft.com/office/officeart/2005/8/layout/hierarchy2"/>
    <dgm:cxn modelId="{3DB00972-FDFD-4FA7-AE68-BB04D83D135F}" type="presParOf" srcId="{4FB224C8-8649-4800-9F92-1E98C5DAFFF7}" destId="{F55DC498-8181-439C-803A-85CF914D1BDA}" srcOrd="0" destOrd="0" presId="urn:microsoft.com/office/officeart/2005/8/layout/hierarchy2"/>
    <dgm:cxn modelId="{3385635C-6F86-4135-AC2F-A8283F769009}" type="presParOf" srcId="{30130699-2DB3-4B54-8BF1-6D5DD2D65742}" destId="{3F01390E-49A8-4786-8D4F-11896ED19465}" srcOrd="5" destOrd="0" presId="urn:microsoft.com/office/officeart/2005/8/layout/hierarchy2"/>
    <dgm:cxn modelId="{363F9B05-1A9A-4C77-B35E-6BC2D31EAC8A}" type="presParOf" srcId="{3F01390E-49A8-4786-8D4F-11896ED19465}" destId="{DA4446CD-C312-4B62-8067-27F43F3F12DB}" srcOrd="0" destOrd="0" presId="urn:microsoft.com/office/officeart/2005/8/layout/hierarchy2"/>
    <dgm:cxn modelId="{2038D9E1-0333-4DBB-A1BE-06DCE574F455}" type="presParOf" srcId="{3F01390E-49A8-4786-8D4F-11896ED19465}" destId="{C3752572-2B37-4293-BA37-6FE07837450B}" srcOrd="1" destOrd="0" presId="urn:microsoft.com/office/officeart/2005/8/layout/hierarchy2"/>
    <dgm:cxn modelId="{50C41539-4D22-41CE-B2FF-9AF0C9DDFA59}" type="presParOf" srcId="{30130699-2DB3-4B54-8BF1-6D5DD2D65742}" destId="{E6BE38E1-43E6-4963-8B76-F6583D59CCE6}" srcOrd="6" destOrd="0" presId="urn:microsoft.com/office/officeart/2005/8/layout/hierarchy2"/>
    <dgm:cxn modelId="{2F3359CE-EC66-4F7C-A976-375A7D04F1F0}" type="presParOf" srcId="{E6BE38E1-43E6-4963-8B76-F6583D59CCE6}" destId="{AF3D2243-F349-4CBE-B8BB-EBAD765D33D9}" srcOrd="0" destOrd="0" presId="urn:microsoft.com/office/officeart/2005/8/layout/hierarchy2"/>
    <dgm:cxn modelId="{8E895A6D-63C7-4435-A627-D693BF014457}" type="presParOf" srcId="{30130699-2DB3-4B54-8BF1-6D5DD2D65742}" destId="{8FE92BB5-F484-4ABF-8935-ECA5E365AB2A}" srcOrd="7" destOrd="0" presId="urn:microsoft.com/office/officeart/2005/8/layout/hierarchy2"/>
    <dgm:cxn modelId="{9064C8CB-116C-4A62-92BD-566640747978}" type="presParOf" srcId="{8FE92BB5-F484-4ABF-8935-ECA5E365AB2A}" destId="{74593E38-1ECA-4CEE-BADF-C0C0F5D2461D}" srcOrd="0" destOrd="0" presId="urn:microsoft.com/office/officeart/2005/8/layout/hierarchy2"/>
    <dgm:cxn modelId="{8C719D69-B90D-4840-A968-281E42C41272}" type="presParOf" srcId="{8FE92BB5-F484-4ABF-8935-ECA5E365AB2A}" destId="{593CF1F3-3A4F-4209-A6EF-98932171F13C}" srcOrd="1" destOrd="0" presId="urn:microsoft.com/office/officeart/2005/8/layout/hierarchy2"/>
    <dgm:cxn modelId="{2A16206E-BAB7-4EAE-915A-E02D898BC49B}" type="presParOf" srcId="{30130699-2DB3-4B54-8BF1-6D5DD2D65742}" destId="{26931FFF-7AE1-4A98-9091-5F358EEAA939}" srcOrd="8" destOrd="0" presId="urn:microsoft.com/office/officeart/2005/8/layout/hierarchy2"/>
    <dgm:cxn modelId="{659B0646-725D-4190-BCE1-2C5D46885FD2}" type="presParOf" srcId="{26931FFF-7AE1-4A98-9091-5F358EEAA939}" destId="{D39D4E09-91C9-4B8D-92E9-7E4656A3D26C}" srcOrd="0" destOrd="0" presId="urn:microsoft.com/office/officeart/2005/8/layout/hierarchy2"/>
    <dgm:cxn modelId="{EFC96B0C-9CEE-4D62-9F6F-2C0547CDFBB0}" type="presParOf" srcId="{30130699-2DB3-4B54-8BF1-6D5DD2D65742}" destId="{1E735562-D31C-46B6-8937-6A8302A6C03C}" srcOrd="9" destOrd="0" presId="urn:microsoft.com/office/officeart/2005/8/layout/hierarchy2"/>
    <dgm:cxn modelId="{C7E6728E-7668-402A-9231-1B22D41CBDE8}" type="presParOf" srcId="{1E735562-D31C-46B6-8937-6A8302A6C03C}" destId="{0BD60781-A0AC-4150-90D4-80139782C247}" srcOrd="0" destOrd="0" presId="urn:microsoft.com/office/officeart/2005/8/layout/hierarchy2"/>
    <dgm:cxn modelId="{48F7B4F0-7040-43C4-BDBA-9562B81B00FC}" type="presParOf" srcId="{1E735562-D31C-46B6-8937-6A8302A6C03C}" destId="{B05CC3E5-B7F9-49D6-B323-466548ECF6EE}" srcOrd="1" destOrd="0" presId="urn:microsoft.com/office/officeart/2005/8/layout/hierarchy2"/>
    <dgm:cxn modelId="{18778686-52E1-4EC5-8E00-F9D407AE8E63}" type="presParOf" srcId="{785155CA-C87B-48C7-A970-A64805CC1D70}" destId="{EEEA9477-F71B-437F-8A79-64451652289E}" srcOrd="2" destOrd="0" presId="urn:microsoft.com/office/officeart/2005/8/layout/hierarchy2"/>
    <dgm:cxn modelId="{7B7B4B1D-DC2B-4020-88C4-3BA6C221CD85}" type="presParOf" srcId="{EEEA9477-F71B-437F-8A79-64451652289E}" destId="{0FE57346-4AC0-4848-BACA-FD894D267118}" srcOrd="0" destOrd="0" presId="urn:microsoft.com/office/officeart/2005/8/layout/hierarchy2"/>
    <dgm:cxn modelId="{9183E87C-251A-4257-A794-A64C78609AC5}" type="presParOf" srcId="{785155CA-C87B-48C7-A970-A64805CC1D70}" destId="{FDC7D40E-CF45-474F-AEBB-5131E93A6295}" srcOrd="3" destOrd="0" presId="urn:microsoft.com/office/officeart/2005/8/layout/hierarchy2"/>
    <dgm:cxn modelId="{63E9F736-ED13-4553-9A08-79CA8FA6B1F4}" type="presParOf" srcId="{FDC7D40E-CF45-474F-AEBB-5131E93A6295}" destId="{79A9CD02-7191-46A8-9A77-41D3F57D0AA6}" srcOrd="0" destOrd="0" presId="urn:microsoft.com/office/officeart/2005/8/layout/hierarchy2"/>
    <dgm:cxn modelId="{8FD6D360-6262-4296-BC25-7C68813EC769}" type="presParOf" srcId="{FDC7D40E-CF45-474F-AEBB-5131E93A6295}" destId="{D8E193E4-1620-4A71-8F27-AD3B4E2DEE39}" srcOrd="1" destOrd="0" presId="urn:microsoft.com/office/officeart/2005/8/layout/hierarchy2"/>
    <dgm:cxn modelId="{871D8BAA-EBE9-4250-8C3A-6FE9FCA69CD2}" type="presParOf" srcId="{D8E193E4-1620-4A71-8F27-AD3B4E2DEE39}" destId="{16E9DE23-7F26-4610-B3D0-5D067DA6E073}" srcOrd="0" destOrd="0" presId="urn:microsoft.com/office/officeart/2005/8/layout/hierarchy2"/>
    <dgm:cxn modelId="{3CAE31F7-2C1F-4C7C-8403-A6C58EC4E29F}" type="presParOf" srcId="{16E9DE23-7F26-4610-B3D0-5D067DA6E073}" destId="{DF156BDB-1E08-4A63-B521-BABFD7CC1CBE}" srcOrd="0" destOrd="0" presId="urn:microsoft.com/office/officeart/2005/8/layout/hierarchy2"/>
    <dgm:cxn modelId="{302B44C3-5007-4F43-BE57-9ADAD1116F7D}" type="presParOf" srcId="{D8E193E4-1620-4A71-8F27-AD3B4E2DEE39}" destId="{E55B72E2-D288-4D7E-9EE3-C19A71114275}" srcOrd="1" destOrd="0" presId="urn:microsoft.com/office/officeart/2005/8/layout/hierarchy2"/>
    <dgm:cxn modelId="{F9577F06-1AFE-46F8-AD54-988D47D2EA72}" type="presParOf" srcId="{E55B72E2-D288-4D7E-9EE3-C19A71114275}" destId="{E8FAEA33-B1D6-4FB2-A1E1-CF5C8DB84316}" srcOrd="0" destOrd="0" presId="urn:microsoft.com/office/officeart/2005/8/layout/hierarchy2"/>
    <dgm:cxn modelId="{2FA9220B-D47A-49AF-B891-A8D5358771D6}" type="presParOf" srcId="{E55B72E2-D288-4D7E-9EE3-C19A71114275}" destId="{44EF1B6C-02C7-48FE-9D99-A6A131F7B93C}" srcOrd="1" destOrd="0" presId="urn:microsoft.com/office/officeart/2005/8/layout/hierarchy2"/>
    <dgm:cxn modelId="{9C252CB2-B9D6-4CF8-A94B-C835244D15FE}" type="presParOf" srcId="{785155CA-C87B-48C7-A970-A64805CC1D70}" destId="{614E346D-C766-4749-9927-DC9B828D66D7}" srcOrd="4" destOrd="0" presId="urn:microsoft.com/office/officeart/2005/8/layout/hierarchy2"/>
    <dgm:cxn modelId="{84621E43-3ED6-48C9-9B1C-05B9D24A3D68}" type="presParOf" srcId="{614E346D-C766-4749-9927-DC9B828D66D7}" destId="{A047744B-8D67-4838-A100-038EA55D533B}" srcOrd="0" destOrd="0" presId="urn:microsoft.com/office/officeart/2005/8/layout/hierarchy2"/>
    <dgm:cxn modelId="{96FC8FF3-2A06-4345-9255-CB51753841B5}" type="presParOf" srcId="{785155CA-C87B-48C7-A970-A64805CC1D70}" destId="{BB0310A7-D15E-4B1B-B89E-47C551AF7EA7}" srcOrd="5" destOrd="0" presId="urn:microsoft.com/office/officeart/2005/8/layout/hierarchy2"/>
    <dgm:cxn modelId="{6E793181-3BB7-4DBF-AE9C-DF16DEDC5680}" type="presParOf" srcId="{BB0310A7-D15E-4B1B-B89E-47C551AF7EA7}" destId="{E211D458-F9BA-4915-91EA-FC6BA2B1FEA8}" srcOrd="0" destOrd="0" presId="urn:microsoft.com/office/officeart/2005/8/layout/hierarchy2"/>
    <dgm:cxn modelId="{2772FE91-B692-4AEC-B404-F33095988014}" type="presParOf" srcId="{BB0310A7-D15E-4B1B-B89E-47C551AF7EA7}" destId="{00A19F0D-0B05-4B0F-9B21-3855DE039115}" srcOrd="1" destOrd="0" presId="urn:microsoft.com/office/officeart/2005/8/layout/hierarchy2"/>
    <dgm:cxn modelId="{FE964880-8394-4C4D-BAD4-5CF51D1EE1EE}" type="presParOf" srcId="{00A19F0D-0B05-4B0F-9B21-3855DE039115}" destId="{2B656B09-3564-4B38-969A-2DCA5C948AA1}" srcOrd="0" destOrd="0" presId="urn:microsoft.com/office/officeart/2005/8/layout/hierarchy2"/>
    <dgm:cxn modelId="{C2F625A4-0BB0-4D2F-943E-55D337B8DB3E}" type="presParOf" srcId="{2B656B09-3564-4B38-969A-2DCA5C948AA1}" destId="{027B8148-0BC1-46B6-A057-26B842F48737}" srcOrd="0" destOrd="0" presId="urn:microsoft.com/office/officeart/2005/8/layout/hierarchy2"/>
    <dgm:cxn modelId="{94AC03AD-5A0B-4A2F-8D00-65F70663C7B9}" type="presParOf" srcId="{00A19F0D-0B05-4B0F-9B21-3855DE039115}" destId="{46694502-4D9A-4175-B480-BF767C4C4E48}" srcOrd="1" destOrd="0" presId="urn:microsoft.com/office/officeart/2005/8/layout/hierarchy2"/>
    <dgm:cxn modelId="{9A0AF6A2-6443-458E-8B3A-D9C098CE3A37}" type="presParOf" srcId="{46694502-4D9A-4175-B480-BF767C4C4E48}" destId="{C139E1ED-C487-45BC-B002-E17834A1882D}" srcOrd="0" destOrd="0" presId="urn:microsoft.com/office/officeart/2005/8/layout/hierarchy2"/>
    <dgm:cxn modelId="{07867393-5A6F-4E89-AAF6-82C93AD07566}" type="presParOf" srcId="{46694502-4D9A-4175-B480-BF767C4C4E48}" destId="{3A66071E-5A7B-4576-9297-4A213507BA7E}" srcOrd="1" destOrd="0" presId="urn:microsoft.com/office/officeart/2005/8/layout/hierarchy2"/>
    <dgm:cxn modelId="{7849C828-72FA-4958-86B5-6F11190EC8AA}" type="presParOf" srcId="{785155CA-C87B-48C7-A970-A64805CC1D70}" destId="{1CBE7EE3-EB91-427F-B579-8AE92449A99D}" srcOrd="6" destOrd="0" presId="urn:microsoft.com/office/officeart/2005/8/layout/hierarchy2"/>
    <dgm:cxn modelId="{A2C37FB9-D8E9-4E0F-BA10-0BBAF456597C}" type="presParOf" srcId="{1CBE7EE3-EB91-427F-B579-8AE92449A99D}" destId="{C1BD4A45-2A23-4A43-B6F0-1405CAF562CB}" srcOrd="0" destOrd="0" presId="urn:microsoft.com/office/officeart/2005/8/layout/hierarchy2"/>
    <dgm:cxn modelId="{B076A106-5B7C-4191-AFD6-619E834C716D}" type="presParOf" srcId="{785155CA-C87B-48C7-A970-A64805CC1D70}" destId="{8CF65ABE-47EE-4A11-8EF6-74D93AE46925}" srcOrd="7" destOrd="0" presId="urn:microsoft.com/office/officeart/2005/8/layout/hierarchy2"/>
    <dgm:cxn modelId="{ED31EBBB-DBFD-4068-971B-640C6FBAFDE7}" type="presParOf" srcId="{8CF65ABE-47EE-4A11-8EF6-74D93AE46925}" destId="{96174838-96AD-4708-AB5C-50B00BF6B9A4}" srcOrd="0" destOrd="0" presId="urn:microsoft.com/office/officeart/2005/8/layout/hierarchy2"/>
    <dgm:cxn modelId="{193EF562-2ACA-4BA3-8F31-7E01ABB98F81}" type="presParOf" srcId="{8CF65ABE-47EE-4A11-8EF6-74D93AE46925}" destId="{04A8B205-3E91-4A69-A2B8-69D9F8BCFE02}" srcOrd="1" destOrd="0" presId="urn:microsoft.com/office/officeart/2005/8/layout/hierarchy2"/>
    <dgm:cxn modelId="{61B11636-02D7-4D5A-A7C8-D1C2041A28E1}" type="presParOf" srcId="{04A8B205-3E91-4A69-A2B8-69D9F8BCFE02}" destId="{A2C5164E-D6F2-4737-A1CF-33AC4BFE9773}" srcOrd="0" destOrd="0" presId="urn:microsoft.com/office/officeart/2005/8/layout/hierarchy2"/>
    <dgm:cxn modelId="{8F642623-8CFD-4EF9-98D3-888183C033BE}" type="presParOf" srcId="{A2C5164E-D6F2-4737-A1CF-33AC4BFE9773}" destId="{1FBF6CB8-4C8A-4962-A190-7ABF37C5936A}" srcOrd="0" destOrd="0" presId="urn:microsoft.com/office/officeart/2005/8/layout/hierarchy2"/>
    <dgm:cxn modelId="{65850BB1-CEE9-4293-AF37-E073A37A355F}" type="presParOf" srcId="{04A8B205-3E91-4A69-A2B8-69D9F8BCFE02}" destId="{7E8E94B1-4FFE-47BE-9DCA-DA043B045B92}" srcOrd="1" destOrd="0" presId="urn:microsoft.com/office/officeart/2005/8/layout/hierarchy2"/>
    <dgm:cxn modelId="{753B5422-90A0-4199-9A05-1940FA0BFB7B}" type="presParOf" srcId="{7E8E94B1-4FFE-47BE-9DCA-DA043B045B92}" destId="{C589BB2C-BF40-43A5-B621-071BD9E3BE4C}" srcOrd="0" destOrd="0" presId="urn:microsoft.com/office/officeart/2005/8/layout/hierarchy2"/>
    <dgm:cxn modelId="{5108DBB5-6E9B-4524-A1E9-DA9478E5E757}" type="presParOf" srcId="{7E8E94B1-4FFE-47BE-9DCA-DA043B045B92}" destId="{CA0B2E79-E52B-4308-B98B-83AA179E39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FC55B-CAA1-4B08-9369-DB3DB627B3C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6CF4D640-CB1C-466C-82A6-7A3C0B70DDCA}">
      <dgm:prSet phldrT="[Texte]"/>
      <dgm:spPr/>
      <dgm:t>
        <a:bodyPr/>
        <a:lstStyle/>
        <a:p>
          <a:r>
            <a:rPr lang="fr-FR" dirty="0">
              <a:effectLst/>
              <a:latin typeface="Arial" panose="020B0604020202020204" pitchFamily="34" charset="0"/>
              <a:ea typeface="Calibri" panose="020F0502020204030204" pitchFamily="34" charset="0"/>
              <a:cs typeface="Arial" panose="020B0604020202020204" pitchFamily="34" charset="0"/>
            </a:rPr>
            <a:t>La veille se fait de plus sur le web en butinant des informations utiles sur :</a:t>
          </a:r>
          <a:endParaRPr lang="fr-FR" dirty="0"/>
        </a:p>
      </dgm:t>
    </dgm:pt>
    <dgm:pt modelId="{6B597CA8-F445-4B82-BDB6-DC17AF10B75B}" type="parTrans" cxnId="{FA85003C-8F8E-42CA-9E89-F4C40D51D658}">
      <dgm:prSet/>
      <dgm:spPr/>
      <dgm:t>
        <a:bodyPr/>
        <a:lstStyle/>
        <a:p>
          <a:endParaRPr lang="fr-FR"/>
        </a:p>
      </dgm:t>
    </dgm:pt>
    <dgm:pt modelId="{5E2F5BAB-FEAB-4FFC-91E9-021E98AFC1C2}" type="sibTrans" cxnId="{FA85003C-8F8E-42CA-9E89-F4C40D51D658}">
      <dgm:prSet/>
      <dgm:spPr/>
      <dgm:t>
        <a:bodyPr/>
        <a:lstStyle/>
        <a:p>
          <a:endParaRPr lang="fr-FR"/>
        </a:p>
      </dgm:t>
    </dgm:pt>
    <dgm:pt modelId="{2955AB17-EAF1-403E-96CF-22EECC31A366}">
      <dgm:prSet custT="1"/>
      <dgm:spPr/>
      <dgm:t>
        <a:bodyPr/>
        <a:lstStyle/>
        <a:p>
          <a:pPr algn="l"/>
          <a:r>
            <a:rPr lang="fr-FR" sz="1800" dirty="0">
              <a:effectLst/>
              <a:latin typeface="Arial" panose="020B0604020202020204" pitchFamily="34" charset="0"/>
              <a:ea typeface="Calibri" panose="020F0502020204030204" pitchFamily="34" charset="0"/>
              <a:cs typeface="Arial" panose="020B0604020202020204" pitchFamily="34" charset="0"/>
            </a:rPr>
            <a:t>les </a:t>
          </a:r>
          <a:r>
            <a:rPr lang="fr-FR" sz="1800" b="1" dirty="0">
              <a:effectLst/>
              <a:latin typeface="Arial" panose="020B0604020202020204" pitchFamily="34" charset="0"/>
              <a:ea typeface="Calibri" panose="020F0502020204030204" pitchFamily="34" charset="0"/>
              <a:cs typeface="Arial" panose="020B0604020202020204" pitchFamily="34" charset="0"/>
            </a:rPr>
            <a:t>sites spécialisés</a:t>
          </a:r>
          <a:r>
            <a:rPr lang="fr-FR" sz="1800" dirty="0">
              <a:effectLst/>
              <a:latin typeface="Arial" panose="020B0604020202020204" pitchFamily="34" charset="0"/>
              <a:ea typeface="Calibri" panose="020F0502020204030204" pitchFamily="34" charset="0"/>
              <a:cs typeface="Arial" panose="020B0604020202020204" pitchFamily="34" charset="0"/>
            </a:rPr>
            <a:t> (professionnels, technologiques, juridiques) </a:t>
          </a:r>
        </a:p>
      </dgm:t>
    </dgm:pt>
    <dgm:pt modelId="{D56C7EC0-2D71-40E0-9A31-AD0EAF960BB1}" type="parTrans" cxnId="{A1EDF174-D7FE-4D99-B8CD-B1942A804A1F}">
      <dgm:prSet/>
      <dgm:spPr/>
      <dgm:t>
        <a:bodyPr/>
        <a:lstStyle/>
        <a:p>
          <a:endParaRPr lang="fr-FR"/>
        </a:p>
      </dgm:t>
    </dgm:pt>
    <dgm:pt modelId="{0FB16FB8-FA6B-4526-9A55-C5AFE4F84031}" type="sibTrans" cxnId="{A1EDF174-D7FE-4D99-B8CD-B1942A804A1F}">
      <dgm:prSet/>
      <dgm:spPr/>
      <dgm:t>
        <a:bodyPr/>
        <a:lstStyle/>
        <a:p>
          <a:endParaRPr lang="fr-FR"/>
        </a:p>
      </dgm:t>
    </dgm:pt>
    <dgm:pt modelId="{CFF0137F-51F3-4EF8-B61C-8DDE10AA1F46}">
      <dgm:prSet custT="1"/>
      <dgm:spPr/>
      <dgm:t>
        <a:bodyPr/>
        <a:lstStyle/>
        <a:p>
          <a:pPr algn="l"/>
          <a:r>
            <a:rPr lang="fr-FR" sz="1800" dirty="0">
              <a:effectLst/>
              <a:latin typeface="Arial" panose="020B0604020202020204" pitchFamily="34" charset="0"/>
              <a:ea typeface="Calibri" panose="020F0502020204030204" pitchFamily="34" charset="0"/>
              <a:cs typeface="Arial" panose="020B0604020202020204" pitchFamily="34" charset="0"/>
            </a:rPr>
            <a:t>les </a:t>
          </a:r>
          <a:r>
            <a:rPr lang="fr-FR" sz="1800" b="1" dirty="0">
              <a:effectLst/>
              <a:latin typeface="Arial" panose="020B0604020202020204" pitchFamily="34" charset="0"/>
              <a:ea typeface="Calibri" panose="020F0502020204030204" pitchFamily="34" charset="0"/>
              <a:cs typeface="Arial" panose="020B0604020202020204" pitchFamily="34" charset="0"/>
            </a:rPr>
            <a:t>sites des concurrents</a:t>
          </a:r>
          <a:r>
            <a:rPr lang="fr-FR" sz="1800" dirty="0">
              <a:effectLst/>
              <a:latin typeface="Arial" panose="020B0604020202020204" pitchFamily="34" charset="0"/>
              <a:ea typeface="Calibri" panose="020F0502020204030204" pitchFamily="34" charset="0"/>
              <a:cs typeface="Arial" panose="020B0604020202020204" pitchFamily="34" charset="0"/>
            </a:rPr>
            <a:t> pour identifier leurs stratégies, leurs évolutions </a:t>
          </a:r>
        </a:p>
      </dgm:t>
    </dgm:pt>
    <dgm:pt modelId="{488555B2-1D8E-45B4-9C05-71D519187E96}" type="parTrans" cxnId="{8779CA63-BE31-4DA5-A4F6-7DB646638639}">
      <dgm:prSet/>
      <dgm:spPr/>
      <dgm:t>
        <a:bodyPr/>
        <a:lstStyle/>
        <a:p>
          <a:endParaRPr lang="fr-FR"/>
        </a:p>
      </dgm:t>
    </dgm:pt>
    <dgm:pt modelId="{1E96B2E8-26E7-46BB-BBE4-2F0243F98C80}" type="sibTrans" cxnId="{8779CA63-BE31-4DA5-A4F6-7DB646638639}">
      <dgm:prSet/>
      <dgm:spPr/>
      <dgm:t>
        <a:bodyPr/>
        <a:lstStyle/>
        <a:p>
          <a:endParaRPr lang="fr-FR"/>
        </a:p>
      </dgm:t>
    </dgm:pt>
    <dgm:pt modelId="{F50D39BD-69D1-44FC-81A2-059EEEAD69F5}">
      <dgm:prSet custT="1"/>
      <dgm:spPr/>
      <dgm:t>
        <a:bodyPr/>
        <a:lstStyle/>
        <a:p>
          <a:pPr algn="l"/>
          <a:r>
            <a:rPr lang="fr-FR" sz="1800" dirty="0">
              <a:effectLst/>
              <a:latin typeface="Arial" panose="020B0604020202020204" pitchFamily="34" charset="0"/>
              <a:ea typeface="Calibri" panose="020F0502020204030204" pitchFamily="34" charset="0"/>
              <a:cs typeface="Arial" panose="020B0604020202020204" pitchFamily="34" charset="0"/>
            </a:rPr>
            <a:t>les </a:t>
          </a:r>
          <a:r>
            <a:rPr lang="fr-FR" sz="1800" b="1" dirty="0">
              <a:effectLst/>
              <a:latin typeface="Arial" panose="020B0604020202020204" pitchFamily="34" charset="0"/>
              <a:ea typeface="Calibri" panose="020F0502020204030204" pitchFamily="34" charset="0"/>
              <a:cs typeface="Arial" panose="020B0604020202020204" pitchFamily="34" charset="0"/>
            </a:rPr>
            <a:t>réseaux sociaux</a:t>
          </a:r>
          <a:r>
            <a:rPr lang="fr-FR" sz="1800" dirty="0">
              <a:effectLst/>
              <a:latin typeface="Arial" panose="020B0604020202020204" pitchFamily="34" charset="0"/>
              <a:ea typeface="Calibri" panose="020F0502020204030204" pitchFamily="34" charset="0"/>
              <a:cs typeface="Arial" panose="020B0604020202020204" pitchFamily="34" charset="0"/>
            </a:rPr>
            <a:t> (Facebook, Instagram, Pinterest, LinkedIn, Twitter, Snapchat, TikTok…) pour identifier les attentes, les besoins, les réactions des clients. </a:t>
          </a:r>
        </a:p>
        <a:p>
          <a:pPr algn="l"/>
          <a:r>
            <a:rPr lang="fr-FR" sz="1800" dirty="0">
              <a:effectLst/>
              <a:latin typeface="Arial" panose="020B0604020202020204" pitchFamily="34" charset="0"/>
              <a:ea typeface="Calibri" panose="020F0502020204030204" pitchFamily="34" charset="0"/>
              <a:cs typeface="Arial" panose="020B0604020202020204" pitchFamily="34" charset="0"/>
            </a:rPr>
            <a:t>Les comptes </a:t>
          </a:r>
          <a:r>
            <a:rPr lang="fr-FR" sz="1800" b="1" dirty="0">
              <a:effectLst/>
              <a:latin typeface="Arial" panose="020B0604020202020204" pitchFamily="34" charset="0"/>
              <a:ea typeface="Calibri" panose="020F0502020204030204" pitchFamily="34" charset="0"/>
              <a:cs typeface="Arial" panose="020B0604020202020204" pitchFamily="34" charset="0"/>
            </a:rPr>
            <a:t>d’influenceurs</a:t>
          </a:r>
          <a:r>
            <a:rPr lang="fr-FR" sz="1800" dirty="0">
              <a:effectLst/>
              <a:latin typeface="Arial" panose="020B0604020202020204" pitchFamily="34" charset="0"/>
              <a:ea typeface="Calibri" panose="020F0502020204030204" pitchFamily="34" charset="0"/>
              <a:cs typeface="Arial" panose="020B0604020202020204" pitchFamily="34" charset="0"/>
            </a:rPr>
            <a:t> (blogueurs, expert, journalistes…) qui inspirent et conseillent le marché et qui peuvent faire et défaire l’</a:t>
          </a:r>
          <a:r>
            <a:rPr lang="fr-FR" sz="1800" b="1" dirty="0">
              <a:effectLst/>
              <a:latin typeface="Arial" panose="020B0604020202020204" pitchFamily="34" charset="0"/>
              <a:ea typeface="Calibri" panose="020F0502020204030204" pitchFamily="34" charset="0"/>
              <a:cs typeface="Arial" panose="020B0604020202020204" pitchFamily="34" charset="0"/>
            </a:rPr>
            <a:t>e-réputation</a:t>
          </a:r>
          <a:r>
            <a:rPr lang="fr-FR" sz="1800" dirty="0">
              <a:effectLst/>
              <a:latin typeface="Arial" panose="020B0604020202020204" pitchFamily="34" charset="0"/>
              <a:ea typeface="Calibri" panose="020F0502020204030204" pitchFamily="34" charset="0"/>
              <a:cs typeface="Arial" panose="020B0604020202020204" pitchFamily="34" charset="0"/>
            </a:rPr>
            <a:t>, l’</a:t>
          </a:r>
          <a:r>
            <a:rPr lang="fr-FR" sz="1800" b="1" dirty="0">
              <a:effectLst/>
              <a:latin typeface="Arial" panose="020B0604020202020204" pitchFamily="34" charset="0"/>
              <a:ea typeface="Calibri" panose="020F0502020204030204" pitchFamily="34" charset="0"/>
              <a:cs typeface="Arial" panose="020B0604020202020204" pitchFamily="34" charset="0"/>
            </a:rPr>
            <a:t>image de marque</a:t>
          </a:r>
          <a:r>
            <a:rPr lang="fr-FR" sz="1800" dirty="0">
              <a:effectLst/>
              <a:latin typeface="Arial" panose="020B0604020202020204" pitchFamily="34" charset="0"/>
              <a:ea typeface="Calibri" panose="020F0502020204030204" pitchFamily="34" charset="0"/>
              <a:cs typeface="Arial" panose="020B0604020202020204" pitchFamily="34" charset="0"/>
            </a:rPr>
            <a:t> de l’entreprise, de ses produits ou de ses services.</a:t>
          </a:r>
        </a:p>
      </dgm:t>
    </dgm:pt>
    <dgm:pt modelId="{EA52B9D8-323E-4B14-B950-58C5E7623169}" type="parTrans" cxnId="{FBF43B5D-EBAF-40DD-899A-C1F04C2C636F}">
      <dgm:prSet/>
      <dgm:spPr/>
      <dgm:t>
        <a:bodyPr/>
        <a:lstStyle/>
        <a:p>
          <a:endParaRPr lang="fr-FR"/>
        </a:p>
      </dgm:t>
    </dgm:pt>
    <dgm:pt modelId="{78CB2CE0-210E-4AF8-A0A7-9E3FD621978A}" type="sibTrans" cxnId="{FBF43B5D-EBAF-40DD-899A-C1F04C2C636F}">
      <dgm:prSet/>
      <dgm:spPr/>
      <dgm:t>
        <a:bodyPr/>
        <a:lstStyle/>
        <a:p>
          <a:endParaRPr lang="fr-FR"/>
        </a:p>
      </dgm:t>
    </dgm:pt>
    <dgm:pt modelId="{4AE380A9-35C3-4C66-B833-916044378FC5}" type="pres">
      <dgm:prSet presAssocID="{33CFC55B-CAA1-4B08-9369-DB3DB627B3C8}" presName="diagram" presStyleCnt="0">
        <dgm:presLayoutVars>
          <dgm:chPref val="1"/>
          <dgm:dir/>
          <dgm:animOne val="branch"/>
          <dgm:animLvl val="lvl"/>
          <dgm:resizeHandles/>
        </dgm:presLayoutVars>
      </dgm:prSet>
      <dgm:spPr/>
    </dgm:pt>
    <dgm:pt modelId="{77D39570-1CC6-4026-A6B1-1EDAD6525E87}" type="pres">
      <dgm:prSet presAssocID="{6CF4D640-CB1C-466C-82A6-7A3C0B70DDCA}" presName="root" presStyleCnt="0"/>
      <dgm:spPr/>
    </dgm:pt>
    <dgm:pt modelId="{6AA34D5E-F260-4097-8E10-3D96E7ED9452}" type="pres">
      <dgm:prSet presAssocID="{6CF4D640-CB1C-466C-82A6-7A3C0B70DDCA}" presName="rootComposite" presStyleCnt="0"/>
      <dgm:spPr/>
    </dgm:pt>
    <dgm:pt modelId="{581DC6A4-1543-4327-ADF5-36058C88552B}" type="pres">
      <dgm:prSet presAssocID="{6CF4D640-CB1C-466C-82A6-7A3C0B70DDCA}" presName="rootText" presStyleLbl="node1" presStyleIdx="0" presStyleCnt="1" custScaleX="327775" custScaleY="35555"/>
      <dgm:spPr/>
    </dgm:pt>
    <dgm:pt modelId="{88408D1B-CB71-436E-99C8-3614A030AF8E}" type="pres">
      <dgm:prSet presAssocID="{6CF4D640-CB1C-466C-82A6-7A3C0B70DDCA}" presName="rootConnector" presStyleLbl="node1" presStyleIdx="0" presStyleCnt="1"/>
      <dgm:spPr/>
    </dgm:pt>
    <dgm:pt modelId="{02672C20-1930-4CBB-B9AF-E80B4A216E22}" type="pres">
      <dgm:prSet presAssocID="{6CF4D640-CB1C-466C-82A6-7A3C0B70DDCA}" presName="childShape" presStyleCnt="0"/>
      <dgm:spPr/>
    </dgm:pt>
    <dgm:pt modelId="{AD8383F1-726E-4608-8CBB-4D2952451C58}" type="pres">
      <dgm:prSet presAssocID="{D56C7EC0-2D71-40E0-9A31-AD0EAF960BB1}" presName="Name13" presStyleLbl="parChTrans1D2" presStyleIdx="0" presStyleCnt="3"/>
      <dgm:spPr/>
    </dgm:pt>
    <dgm:pt modelId="{5A79F19C-AA35-497B-AF9B-1093E4112F87}" type="pres">
      <dgm:prSet presAssocID="{2955AB17-EAF1-403E-96CF-22EECC31A366}" presName="childText" presStyleLbl="bgAcc1" presStyleIdx="0" presStyleCnt="3" custScaleX="386701" custScaleY="30825">
        <dgm:presLayoutVars>
          <dgm:bulletEnabled val="1"/>
        </dgm:presLayoutVars>
      </dgm:prSet>
      <dgm:spPr/>
    </dgm:pt>
    <dgm:pt modelId="{13D951C2-F315-405D-969C-6F7CB0887791}" type="pres">
      <dgm:prSet presAssocID="{488555B2-1D8E-45B4-9C05-71D519187E96}" presName="Name13" presStyleLbl="parChTrans1D2" presStyleIdx="1" presStyleCnt="3"/>
      <dgm:spPr/>
    </dgm:pt>
    <dgm:pt modelId="{C7F1FA6D-3F0B-4065-9061-507BA8B4C65A}" type="pres">
      <dgm:prSet presAssocID="{CFF0137F-51F3-4EF8-B61C-8DDE10AA1F46}" presName="childText" presStyleLbl="bgAcc1" presStyleIdx="1" presStyleCnt="3" custScaleX="386701" custScaleY="35058">
        <dgm:presLayoutVars>
          <dgm:bulletEnabled val="1"/>
        </dgm:presLayoutVars>
      </dgm:prSet>
      <dgm:spPr/>
    </dgm:pt>
    <dgm:pt modelId="{577C5343-E1B8-4A6E-903F-7B34830B94DB}" type="pres">
      <dgm:prSet presAssocID="{EA52B9D8-323E-4B14-B950-58C5E7623169}" presName="Name13" presStyleLbl="parChTrans1D2" presStyleIdx="2" presStyleCnt="3"/>
      <dgm:spPr/>
    </dgm:pt>
    <dgm:pt modelId="{D21554CF-E562-4C4F-9B3F-F01A091179A3}" type="pres">
      <dgm:prSet presAssocID="{F50D39BD-69D1-44FC-81A2-059EEEAD69F5}" presName="childText" presStyleLbl="bgAcc1" presStyleIdx="2" presStyleCnt="3" custScaleX="386701" custScaleY="114240">
        <dgm:presLayoutVars>
          <dgm:bulletEnabled val="1"/>
        </dgm:presLayoutVars>
      </dgm:prSet>
      <dgm:spPr/>
    </dgm:pt>
  </dgm:ptLst>
  <dgm:cxnLst>
    <dgm:cxn modelId="{56CCB000-41A6-46CA-8EEE-CD5AC273D478}" type="presOf" srcId="{6CF4D640-CB1C-466C-82A6-7A3C0B70DDCA}" destId="{581DC6A4-1543-4327-ADF5-36058C88552B}" srcOrd="0" destOrd="0" presId="urn:microsoft.com/office/officeart/2005/8/layout/hierarchy3"/>
    <dgm:cxn modelId="{FA85003C-8F8E-42CA-9E89-F4C40D51D658}" srcId="{33CFC55B-CAA1-4B08-9369-DB3DB627B3C8}" destId="{6CF4D640-CB1C-466C-82A6-7A3C0B70DDCA}" srcOrd="0" destOrd="0" parTransId="{6B597CA8-F445-4B82-BDB6-DC17AF10B75B}" sibTransId="{5E2F5BAB-FEAB-4FFC-91E9-021E98AFC1C2}"/>
    <dgm:cxn modelId="{FBF43B5D-EBAF-40DD-899A-C1F04C2C636F}" srcId="{6CF4D640-CB1C-466C-82A6-7A3C0B70DDCA}" destId="{F50D39BD-69D1-44FC-81A2-059EEEAD69F5}" srcOrd="2" destOrd="0" parTransId="{EA52B9D8-323E-4B14-B950-58C5E7623169}" sibTransId="{78CB2CE0-210E-4AF8-A0A7-9E3FD621978A}"/>
    <dgm:cxn modelId="{8779CA63-BE31-4DA5-A4F6-7DB646638639}" srcId="{6CF4D640-CB1C-466C-82A6-7A3C0B70DDCA}" destId="{CFF0137F-51F3-4EF8-B61C-8DDE10AA1F46}" srcOrd="1" destOrd="0" parTransId="{488555B2-1D8E-45B4-9C05-71D519187E96}" sibTransId="{1E96B2E8-26E7-46BB-BBE4-2F0243F98C80}"/>
    <dgm:cxn modelId="{59B97B6F-D517-4E07-91D7-AEAEC6EC0C39}" type="presOf" srcId="{33CFC55B-CAA1-4B08-9369-DB3DB627B3C8}" destId="{4AE380A9-35C3-4C66-B833-916044378FC5}" srcOrd="0" destOrd="0" presId="urn:microsoft.com/office/officeart/2005/8/layout/hierarchy3"/>
    <dgm:cxn modelId="{5E08CB73-7B59-49EF-A94F-967633D7A1F5}" type="presOf" srcId="{6CF4D640-CB1C-466C-82A6-7A3C0B70DDCA}" destId="{88408D1B-CB71-436E-99C8-3614A030AF8E}" srcOrd="1" destOrd="0" presId="urn:microsoft.com/office/officeart/2005/8/layout/hierarchy3"/>
    <dgm:cxn modelId="{A1EDF174-D7FE-4D99-B8CD-B1942A804A1F}" srcId="{6CF4D640-CB1C-466C-82A6-7A3C0B70DDCA}" destId="{2955AB17-EAF1-403E-96CF-22EECC31A366}" srcOrd="0" destOrd="0" parTransId="{D56C7EC0-2D71-40E0-9A31-AD0EAF960BB1}" sibTransId="{0FB16FB8-FA6B-4526-9A55-C5AFE4F84031}"/>
    <dgm:cxn modelId="{77383C94-15F3-4209-B07C-9D9174FF17F9}" type="presOf" srcId="{EA52B9D8-323E-4B14-B950-58C5E7623169}" destId="{577C5343-E1B8-4A6E-903F-7B34830B94DB}" srcOrd="0" destOrd="0" presId="urn:microsoft.com/office/officeart/2005/8/layout/hierarchy3"/>
    <dgm:cxn modelId="{B1F468BD-1A3B-4276-ABD7-5480FF52F754}" type="presOf" srcId="{CFF0137F-51F3-4EF8-B61C-8DDE10AA1F46}" destId="{C7F1FA6D-3F0B-4065-9061-507BA8B4C65A}" srcOrd="0" destOrd="0" presId="urn:microsoft.com/office/officeart/2005/8/layout/hierarchy3"/>
    <dgm:cxn modelId="{0F58BDBF-1ABD-481D-8BF0-38D9A58B5B37}" type="presOf" srcId="{2955AB17-EAF1-403E-96CF-22EECC31A366}" destId="{5A79F19C-AA35-497B-AF9B-1093E4112F87}" srcOrd="0" destOrd="0" presId="urn:microsoft.com/office/officeart/2005/8/layout/hierarchy3"/>
    <dgm:cxn modelId="{B68177C1-001B-4153-978A-03C2A7E61063}" type="presOf" srcId="{D56C7EC0-2D71-40E0-9A31-AD0EAF960BB1}" destId="{AD8383F1-726E-4608-8CBB-4D2952451C58}" srcOrd="0" destOrd="0" presId="urn:microsoft.com/office/officeart/2005/8/layout/hierarchy3"/>
    <dgm:cxn modelId="{E6AD3FE4-61B8-4230-9A4B-E8A8C28AFFF7}" type="presOf" srcId="{488555B2-1D8E-45B4-9C05-71D519187E96}" destId="{13D951C2-F315-405D-969C-6F7CB0887791}" srcOrd="0" destOrd="0" presId="urn:microsoft.com/office/officeart/2005/8/layout/hierarchy3"/>
    <dgm:cxn modelId="{F6CC2EF7-01D8-4349-A541-91A970D46E7F}" type="presOf" srcId="{F50D39BD-69D1-44FC-81A2-059EEEAD69F5}" destId="{D21554CF-E562-4C4F-9B3F-F01A091179A3}" srcOrd="0" destOrd="0" presId="urn:microsoft.com/office/officeart/2005/8/layout/hierarchy3"/>
    <dgm:cxn modelId="{77AB4F5F-6CBB-4985-9E94-12085D4D97AE}" type="presParOf" srcId="{4AE380A9-35C3-4C66-B833-916044378FC5}" destId="{77D39570-1CC6-4026-A6B1-1EDAD6525E87}" srcOrd="0" destOrd="0" presId="urn:microsoft.com/office/officeart/2005/8/layout/hierarchy3"/>
    <dgm:cxn modelId="{06F28C13-336B-4BA8-9BA3-E011845A8152}" type="presParOf" srcId="{77D39570-1CC6-4026-A6B1-1EDAD6525E87}" destId="{6AA34D5E-F260-4097-8E10-3D96E7ED9452}" srcOrd="0" destOrd="0" presId="urn:microsoft.com/office/officeart/2005/8/layout/hierarchy3"/>
    <dgm:cxn modelId="{D61D0FF8-14DF-4B05-8E16-8C1CA5B02FF9}" type="presParOf" srcId="{6AA34D5E-F260-4097-8E10-3D96E7ED9452}" destId="{581DC6A4-1543-4327-ADF5-36058C88552B}" srcOrd="0" destOrd="0" presId="urn:microsoft.com/office/officeart/2005/8/layout/hierarchy3"/>
    <dgm:cxn modelId="{903CB0E0-2A04-4BC4-A2D3-2DDF6961C097}" type="presParOf" srcId="{6AA34D5E-F260-4097-8E10-3D96E7ED9452}" destId="{88408D1B-CB71-436E-99C8-3614A030AF8E}" srcOrd="1" destOrd="0" presId="urn:microsoft.com/office/officeart/2005/8/layout/hierarchy3"/>
    <dgm:cxn modelId="{3D7D3AFF-CBBA-49DD-BBE2-C23DC00A2EBA}" type="presParOf" srcId="{77D39570-1CC6-4026-A6B1-1EDAD6525E87}" destId="{02672C20-1930-4CBB-B9AF-E80B4A216E22}" srcOrd="1" destOrd="0" presId="urn:microsoft.com/office/officeart/2005/8/layout/hierarchy3"/>
    <dgm:cxn modelId="{18545CE5-3DEB-4A64-95A3-08F470293826}" type="presParOf" srcId="{02672C20-1930-4CBB-B9AF-E80B4A216E22}" destId="{AD8383F1-726E-4608-8CBB-4D2952451C58}" srcOrd="0" destOrd="0" presId="urn:microsoft.com/office/officeart/2005/8/layout/hierarchy3"/>
    <dgm:cxn modelId="{B7054741-BA71-44BD-BBB2-5D517708F9A3}" type="presParOf" srcId="{02672C20-1930-4CBB-B9AF-E80B4A216E22}" destId="{5A79F19C-AA35-497B-AF9B-1093E4112F87}" srcOrd="1" destOrd="0" presId="urn:microsoft.com/office/officeart/2005/8/layout/hierarchy3"/>
    <dgm:cxn modelId="{11C3089B-DADB-4D97-9B9E-CDE109E5835D}" type="presParOf" srcId="{02672C20-1930-4CBB-B9AF-E80B4A216E22}" destId="{13D951C2-F315-405D-969C-6F7CB0887791}" srcOrd="2" destOrd="0" presId="urn:microsoft.com/office/officeart/2005/8/layout/hierarchy3"/>
    <dgm:cxn modelId="{A4214499-7B3F-4F59-86EF-7885528AE4B8}" type="presParOf" srcId="{02672C20-1930-4CBB-B9AF-E80B4A216E22}" destId="{C7F1FA6D-3F0B-4065-9061-507BA8B4C65A}" srcOrd="3" destOrd="0" presId="urn:microsoft.com/office/officeart/2005/8/layout/hierarchy3"/>
    <dgm:cxn modelId="{CEF50AFF-5693-49F3-AB8F-EAAB83C3F366}" type="presParOf" srcId="{02672C20-1930-4CBB-B9AF-E80B4A216E22}" destId="{577C5343-E1B8-4A6E-903F-7B34830B94DB}" srcOrd="4" destOrd="0" presId="urn:microsoft.com/office/officeart/2005/8/layout/hierarchy3"/>
    <dgm:cxn modelId="{BFB5A437-939F-4A78-B395-8DAE6EC1ACB8}" type="presParOf" srcId="{02672C20-1930-4CBB-B9AF-E80B4A216E22}" destId="{D21554CF-E562-4C4F-9B3F-F01A091179A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26D5EC-6209-4510-AD65-5C678674916D}" type="doc">
      <dgm:prSet loTypeId="urn:microsoft.com/office/officeart/2005/8/layout/hProcess11" loCatId="process" qsTypeId="urn:microsoft.com/office/officeart/2005/8/quickstyle/simple1" qsCatId="simple" csTypeId="urn:microsoft.com/office/officeart/2005/8/colors/accent2_2" csCatId="accent2" phldr="1"/>
      <dgm:spPr/>
    </dgm:pt>
    <dgm:pt modelId="{387957DA-BE3B-49E0-BFDA-109249BCF2B0}">
      <dgm:prSet phldrT="[Texte]" custT="1"/>
      <dgm:spPr/>
      <dgm:t>
        <a:bodyPr/>
        <a:lstStyle/>
        <a:p>
          <a:r>
            <a:rPr lang="fr-FR" sz="1800" b="1">
              <a:latin typeface="Arial Narrow" panose="020B0606020202030204" pitchFamily="34" charset="0"/>
            </a:rPr>
            <a:t>1 - Formuler la question de façon claire</a:t>
          </a:r>
          <a:endParaRPr lang="fr-FR" sz="1800"/>
        </a:p>
      </dgm:t>
    </dgm:pt>
    <dgm:pt modelId="{A97864C6-C077-47A3-AA65-6A33451E6079}" type="parTrans" cxnId="{36F7F296-EEC2-4591-A896-836801E1D4B5}">
      <dgm:prSet/>
      <dgm:spPr/>
      <dgm:t>
        <a:bodyPr/>
        <a:lstStyle/>
        <a:p>
          <a:endParaRPr lang="fr-FR" sz="1800"/>
        </a:p>
      </dgm:t>
    </dgm:pt>
    <dgm:pt modelId="{42B66724-50BC-40BE-A210-E35589851B2C}" type="sibTrans" cxnId="{36F7F296-EEC2-4591-A896-836801E1D4B5}">
      <dgm:prSet/>
      <dgm:spPr/>
      <dgm:t>
        <a:bodyPr/>
        <a:lstStyle/>
        <a:p>
          <a:endParaRPr lang="fr-FR" sz="1800"/>
        </a:p>
      </dgm:t>
    </dgm:pt>
    <dgm:pt modelId="{2B2C3F61-527A-4F39-9389-4AB349A13277}">
      <dgm:prSet phldrT="[Texte]" custT="1"/>
      <dgm:spPr/>
      <dgm:t>
        <a:bodyPr/>
        <a:lstStyle/>
        <a:p>
          <a:r>
            <a:rPr lang="fr-FR" sz="1800" b="1">
              <a:latin typeface="Arial Narrow" panose="020B0606020202030204" pitchFamily="34" charset="0"/>
            </a:rPr>
            <a:t>2 - Lister les mots-clés</a:t>
          </a:r>
        </a:p>
      </dgm:t>
    </dgm:pt>
    <dgm:pt modelId="{6727DA15-54F4-4894-A20E-E624724EA63B}" type="parTrans" cxnId="{61724087-050D-4348-B705-30C164DE024C}">
      <dgm:prSet/>
      <dgm:spPr/>
      <dgm:t>
        <a:bodyPr/>
        <a:lstStyle/>
        <a:p>
          <a:endParaRPr lang="fr-FR" sz="1800"/>
        </a:p>
      </dgm:t>
    </dgm:pt>
    <dgm:pt modelId="{877B6CF4-8D19-4029-9523-1D2100CB54B0}" type="sibTrans" cxnId="{61724087-050D-4348-B705-30C164DE024C}">
      <dgm:prSet/>
      <dgm:spPr/>
      <dgm:t>
        <a:bodyPr/>
        <a:lstStyle/>
        <a:p>
          <a:endParaRPr lang="fr-FR" sz="1800"/>
        </a:p>
      </dgm:t>
    </dgm:pt>
    <dgm:pt modelId="{42779ED9-8942-4A02-8E9F-6BF24A64CA27}">
      <dgm:prSet phldrT="[Texte]" custT="1"/>
      <dgm:spPr/>
      <dgm:t>
        <a:bodyPr/>
        <a:lstStyle/>
        <a:p>
          <a:r>
            <a:rPr lang="fr-FR" sz="1800" b="1">
              <a:latin typeface="Arial Narrow" panose="020B0606020202030204" pitchFamily="34" charset="0"/>
            </a:rPr>
            <a:t>3 - Formuler l'expression définitive.</a:t>
          </a:r>
        </a:p>
      </dgm:t>
    </dgm:pt>
    <dgm:pt modelId="{E6D3BB25-A7AF-45CE-8B04-81F4030A25BB}" type="parTrans" cxnId="{E543268A-DE44-4B11-BF17-C0C8D5AF1AAE}">
      <dgm:prSet/>
      <dgm:spPr/>
      <dgm:t>
        <a:bodyPr/>
        <a:lstStyle/>
        <a:p>
          <a:endParaRPr lang="fr-FR" sz="1800"/>
        </a:p>
      </dgm:t>
    </dgm:pt>
    <dgm:pt modelId="{5DA56C42-8207-4ECC-B89B-819571076667}" type="sibTrans" cxnId="{E543268A-DE44-4B11-BF17-C0C8D5AF1AAE}">
      <dgm:prSet custLinFactNeighborX="-13406" custLinFactNeighborY="71498"/>
      <dgm:spPr/>
      <dgm:t>
        <a:bodyPr/>
        <a:lstStyle/>
        <a:p>
          <a:endParaRPr lang="fr-FR" sz="1800"/>
        </a:p>
      </dgm:t>
    </dgm:pt>
    <dgm:pt modelId="{232F9824-94B8-4162-B836-D27D41F58134}">
      <dgm:prSet phldrT="[Texte]" custT="1"/>
      <dgm:spPr/>
      <dgm:t>
        <a:bodyPr/>
        <a:lstStyle/>
        <a:p>
          <a:r>
            <a:rPr lang="fr-FR" sz="1800" b="1" dirty="0">
              <a:latin typeface="Arial Narrow" panose="020B0606020202030204" pitchFamily="34" charset="0"/>
            </a:rPr>
            <a:t>4 - Sélectionner le moteur ou l’outil le plus adapté.</a:t>
          </a:r>
        </a:p>
      </dgm:t>
    </dgm:pt>
    <dgm:pt modelId="{F392FA9A-6DD3-4029-9291-11EE553FFF8E}" type="parTrans" cxnId="{E67F8A01-A7B2-4F86-AD94-60650EB75FCB}">
      <dgm:prSet/>
      <dgm:spPr/>
      <dgm:t>
        <a:bodyPr/>
        <a:lstStyle/>
        <a:p>
          <a:endParaRPr lang="fr-FR" sz="1800"/>
        </a:p>
      </dgm:t>
    </dgm:pt>
    <dgm:pt modelId="{AA954602-6AAA-4F45-9B5D-612024D9F6E6}" type="sibTrans" cxnId="{E67F8A01-A7B2-4F86-AD94-60650EB75FCB}">
      <dgm:prSet custLinFactNeighborX="4469" custLinFactNeighborY="29791"/>
      <dgm:spPr/>
      <dgm:t>
        <a:bodyPr/>
        <a:lstStyle/>
        <a:p>
          <a:endParaRPr lang="fr-FR" sz="1800"/>
        </a:p>
      </dgm:t>
    </dgm:pt>
    <dgm:pt modelId="{45EC1898-EDB4-4E15-9DDA-818EF93DAC60}">
      <dgm:prSet custT="1"/>
      <dgm:spPr/>
      <dgm:t>
        <a:bodyPr/>
        <a:lstStyle/>
        <a:p>
          <a:r>
            <a:rPr lang="fr-FR" sz="1800" b="1" dirty="0">
              <a:latin typeface="Arial Narrow" panose="020B0606020202030204" pitchFamily="34" charset="0"/>
            </a:rPr>
            <a:t>5 - Saisir les mots-clés et procéder aux adaptations éventuelles.</a:t>
          </a:r>
        </a:p>
      </dgm:t>
    </dgm:pt>
    <dgm:pt modelId="{FF63865A-6DE7-451D-BB66-3388D426DFF9}" type="parTrans" cxnId="{089799CE-833B-4EC8-9DD4-60366FFBD0B9}">
      <dgm:prSet/>
      <dgm:spPr/>
      <dgm:t>
        <a:bodyPr/>
        <a:lstStyle/>
        <a:p>
          <a:endParaRPr lang="fr-FR" sz="1800"/>
        </a:p>
      </dgm:t>
    </dgm:pt>
    <dgm:pt modelId="{724EBA20-96CB-4B44-8D78-02E764D9D84B}" type="sibTrans" cxnId="{089799CE-833B-4EC8-9DD4-60366FFBD0B9}">
      <dgm:prSet/>
      <dgm:spPr/>
      <dgm:t>
        <a:bodyPr/>
        <a:lstStyle/>
        <a:p>
          <a:endParaRPr lang="fr-FR" sz="1800"/>
        </a:p>
      </dgm:t>
    </dgm:pt>
    <dgm:pt modelId="{98C7BE87-80BA-4A53-B9C1-B099F6DC9C26}" type="pres">
      <dgm:prSet presAssocID="{6D26D5EC-6209-4510-AD65-5C678674916D}" presName="Name0" presStyleCnt="0">
        <dgm:presLayoutVars>
          <dgm:dir/>
          <dgm:resizeHandles val="exact"/>
        </dgm:presLayoutVars>
      </dgm:prSet>
      <dgm:spPr/>
    </dgm:pt>
    <dgm:pt modelId="{F5F6DB79-8DA2-4CF3-859B-7BFD84F437FF}" type="pres">
      <dgm:prSet presAssocID="{6D26D5EC-6209-4510-AD65-5C678674916D}" presName="arrow" presStyleLbl="bgShp" presStyleIdx="0" presStyleCnt="1"/>
      <dgm:spPr/>
    </dgm:pt>
    <dgm:pt modelId="{16477E21-91AA-42C9-B82B-45C4F31FBB3C}" type="pres">
      <dgm:prSet presAssocID="{6D26D5EC-6209-4510-AD65-5C678674916D}" presName="points" presStyleCnt="0"/>
      <dgm:spPr/>
    </dgm:pt>
    <dgm:pt modelId="{943116C4-003C-4A72-99CE-A8E31D176E09}" type="pres">
      <dgm:prSet presAssocID="{387957DA-BE3B-49E0-BFDA-109249BCF2B0}" presName="compositeA" presStyleCnt="0"/>
      <dgm:spPr/>
    </dgm:pt>
    <dgm:pt modelId="{35AAA6BB-E191-4793-87B7-FE52CFFF8744}" type="pres">
      <dgm:prSet presAssocID="{387957DA-BE3B-49E0-BFDA-109249BCF2B0}" presName="textA" presStyleLbl="revTx" presStyleIdx="0" presStyleCnt="5">
        <dgm:presLayoutVars>
          <dgm:bulletEnabled val="1"/>
        </dgm:presLayoutVars>
      </dgm:prSet>
      <dgm:spPr/>
    </dgm:pt>
    <dgm:pt modelId="{16C5C6B3-5A9C-47F7-826B-9E247AB9473A}" type="pres">
      <dgm:prSet presAssocID="{387957DA-BE3B-49E0-BFDA-109249BCF2B0}" presName="circleA" presStyleLbl="node1" presStyleIdx="0" presStyleCnt="5"/>
      <dgm:spPr/>
    </dgm:pt>
    <dgm:pt modelId="{448DFC8D-A7E1-412D-A359-09AB9DEBD962}" type="pres">
      <dgm:prSet presAssocID="{387957DA-BE3B-49E0-BFDA-109249BCF2B0}" presName="spaceA" presStyleCnt="0"/>
      <dgm:spPr/>
    </dgm:pt>
    <dgm:pt modelId="{C1F5CEF9-FC61-470D-BB20-C459CAAC7598}" type="pres">
      <dgm:prSet presAssocID="{42B66724-50BC-40BE-A210-E35589851B2C}" presName="space" presStyleCnt="0"/>
      <dgm:spPr/>
    </dgm:pt>
    <dgm:pt modelId="{95E20CC7-65D2-4231-A21F-18C220529717}" type="pres">
      <dgm:prSet presAssocID="{2B2C3F61-527A-4F39-9389-4AB349A13277}" presName="compositeB" presStyleCnt="0"/>
      <dgm:spPr/>
    </dgm:pt>
    <dgm:pt modelId="{6A0F86F5-1501-4F6D-8103-B40591C5DDE4}" type="pres">
      <dgm:prSet presAssocID="{2B2C3F61-527A-4F39-9389-4AB349A13277}" presName="textB" presStyleLbl="revTx" presStyleIdx="1" presStyleCnt="5">
        <dgm:presLayoutVars>
          <dgm:bulletEnabled val="1"/>
        </dgm:presLayoutVars>
      </dgm:prSet>
      <dgm:spPr/>
    </dgm:pt>
    <dgm:pt modelId="{34EBB533-2AAE-4638-90B5-872530F07666}" type="pres">
      <dgm:prSet presAssocID="{2B2C3F61-527A-4F39-9389-4AB349A13277}" presName="circleB" presStyleLbl="node1" presStyleIdx="1" presStyleCnt="5"/>
      <dgm:spPr/>
    </dgm:pt>
    <dgm:pt modelId="{F6A23301-94EB-412D-9676-2094E9145B5D}" type="pres">
      <dgm:prSet presAssocID="{2B2C3F61-527A-4F39-9389-4AB349A13277}" presName="spaceB" presStyleCnt="0"/>
      <dgm:spPr/>
    </dgm:pt>
    <dgm:pt modelId="{D44F1C57-EE68-467E-9280-F54463E1AE48}" type="pres">
      <dgm:prSet presAssocID="{877B6CF4-8D19-4029-9523-1D2100CB54B0}" presName="space" presStyleCnt="0"/>
      <dgm:spPr/>
    </dgm:pt>
    <dgm:pt modelId="{455F7ED5-D8FF-4BF5-83C7-5BDA9ACA0BC3}" type="pres">
      <dgm:prSet presAssocID="{42779ED9-8942-4A02-8E9F-6BF24A64CA27}" presName="compositeA" presStyleCnt="0"/>
      <dgm:spPr/>
    </dgm:pt>
    <dgm:pt modelId="{884CAD18-84C4-4C99-BDAF-AA200352913A}" type="pres">
      <dgm:prSet presAssocID="{42779ED9-8942-4A02-8E9F-6BF24A64CA27}" presName="textA" presStyleLbl="revTx" presStyleIdx="2" presStyleCnt="5">
        <dgm:presLayoutVars>
          <dgm:bulletEnabled val="1"/>
        </dgm:presLayoutVars>
      </dgm:prSet>
      <dgm:spPr/>
    </dgm:pt>
    <dgm:pt modelId="{FFA5B88F-20CE-45A7-B66B-EEF1DCC918DE}" type="pres">
      <dgm:prSet presAssocID="{42779ED9-8942-4A02-8E9F-6BF24A64CA27}" presName="circleA" presStyleLbl="node1" presStyleIdx="2" presStyleCnt="5"/>
      <dgm:spPr/>
    </dgm:pt>
    <dgm:pt modelId="{6D0F8388-A7DB-405C-9B1E-4C73AA86E7CA}" type="pres">
      <dgm:prSet presAssocID="{42779ED9-8942-4A02-8E9F-6BF24A64CA27}" presName="spaceA" presStyleCnt="0"/>
      <dgm:spPr/>
    </dgm:pt>
    <dgm:pt modelId="{EBA03BDE-8B70-40CD-A078-EFE7E379F579}" type="pres">
      <dgm:prSet presAssocID="{5DA56C42-8207-4ECC-B89B-819571076667}" presName="space" presStyleCnt="0"/>
      <dgm:spPr/>
    </dgm:pt>
    <dgm:pt modelId="{B7CB5096-A068-4F08-8060-81D269F6BCC1}" type="pres">
      <dgm:prSet presAssocID="{232F9824-94B8-4162-B836-D27D41F58134}" presName="compositeB" presStyleCnt="0"/>
      <dgm:spPr/>
    </dgm:pt>
    <dgm:pt modelId="{00010F53-491E-4DF6-99FB-1B24908341BA}" type="pres">
      <dgm:prSet presAssocID="{232F9824-94B8-4162-B836-D27D41F58134}" presName="textB" presStyleLbl="revTx" presStyleIdx="3" presStyleCnt="5" custScaleX="172504">
        <dgm:presLayoutVars>
          <dgm:bulletEnabled val="1"/>
        </dgm:presLayoutVars>
      </dgm:prSet>
      <dgm:spPr/>
    </dgm:pt>
    <dgm:pt modelId="{99E92E71-670E-41D4-BE7B-AEB6E13B0886}" type="pres">
      <dgm:prSet presAssocID="{232F9824-94B8-4162-B836-D27D41F58134}" presName="circleB" presStyleLbl="node1" presStyleIdx="3" presStyleCnt="5"/>
      <dgm:spPr/>
    </dgm:pt>
    <dgm:pt modelId="{D25DEAE1-0E68-4C7B-9666-8182B91CD89E}" type="pres">
      <dgm:prSet presAssocID="{232F9824-94B8-4162-B836-D27D41F58134}" presName="spaceB" presStyleCnt="0"/>
      <dgm:spPr/>
    </dgm:pt>
    <dgm:pt modelId="{F963CF34-7A80-4FCA-A879-68013A6D98EB}" type="pres">
      <dgm:prSet presAssocID="{AA954602-6AAA-4F45-9B5D-612024D9F6E6}" presName="space" presStyleCnt="0"/>
      <dgm:spPr/>
    </dgm:pt>
    <dgm:pt modelId="{481D9B39-8964-4920-BC9E-251EEFDE1858}" type="pres">
      <dgm:prSet presAssocID="{45EC1898-EDB4-4E15-9DDA-818EF93DAC60}" presName="compositeA" presStyleCnt="0"/>
      <dgm:spPr/>
    </dgm:pt>
    <dgm:pt modelId="{BCB4BC90-4D3D-4C1C-91BC-C1E9FF37794B}" type="pres">
      <dgm:prSet presAssocID="{45EC1898-EDB4-4E15-9DDA-818EF93DAC60}" presName="textA" presStyleLbl="revTx" presStyleIdx="4" presStyleCnt="5" custScaleX="184846">
        <dgm:presLayoutVars>
          <dgm:bulletEnabled val="1"/>
        </dgm:presLayoutVars>
      </dgm:prSet>
      <dgm:spPr/>
    </dgm:pt>
    <dgm:pt modelId="{BB7CC101-60A2-4149-B9EB-7A509D10400F}" type="pres">
      <dgm:prSet presAssocID="{45EC1898-EDB4-4E15-9DDA-818EF93DAC60}" presName="circleA" presStyleLbl="node1" presStyleIdx="4" presStyleCnt="5"/>
      <dgm:spPr/>
    </dgm:pt>
    <dgm:pt modelId="{2FD87F65-8A27-4CA4-8FFC-2090641A8F1C}" type="pres">
      <dgm:prSet presAssocID="{45EC1898-EDB4-4E15-9DDA-818EF93DAC60}" presName="spaceA" presStyleCnt="0"/>
      <dgm:spPr/>
    </dgm:pt>
  </dgm:ptLst>
  <dgm:cxnLst>
    <dgm:cxn modelId="{E67F8A01-A7B2-4F86-AD94-60650EB75FCB}" srcId="{6D26D5EC-6209-4510-AD65-5C678674916D}" destId="{232F9824-94B8-4162-B836-D27D41F58134}" srcOrd="3" destOrd="0" parTransId="{F392FA9A-6DD3-4029-9291-11EE553FFF8E}" sibTransId="{AA954602-6AAA-4F45-9B5D-612024D9F6E6}"/>
    <dgm:cxn modelId="{44752F6D-BD9C-4C6B-B7AE-3B527A3DA194}" type="presOf" srcId="{2B2C3F61-527A-4F39-9389-4AB349A13277}" destId="{6A0F86F5-1501-4F6D-8103-B40591C5DDE4}" srcOrd="0" destOrd="0" presId="urn:microsoft.com/office/officeart/2005/8/layout/hProcess11"/>
    <dgm:cxn modelId="{61724087-050D-4348-B705-30C164DE024C}" srcId="{6D26D5EC-6209-4510-AD65-5C678674916D}" destId="{2B2C3F61-527A-4F39-9389-4AB349A13277}" srcOrd="1" destOrd="0" parTransId="{6727DA15-54F4-4894-A20E-E624724EA63B}" sibTransId="{877B6CF4-8D19-4029-9523-1D2100CB54B0}"/>
    <dgm:cxn modelId="{E543268A-DE44-4B11-BF17-C0C8D5AF1AAE}" srcId="{6D26D5EC-6209-4510-AD65-5C678674916D}" destId="{42779ED9-8942-4A02-8E9F-6BF24A64CA27}" srcOrd="2" destOrd="0" parTransId="{E6D3BB25-A7AF-45CE-8B04-81F4030A25BB}" sibTransId="{5DA56C42-8207-4ECC-B89B-819571076667}"/>
    <dgm:cxn modelId="{6A10A78F-9EEF-448A-99F8-29B599CE3DD6}" type="presOf" srcId="{6D26D5EC-6209-4510-AD65-5C678674916D}" destId="{98C7BE87-80BA-4A53-B9C1-B099F6DC9C26}" srcOrd="0" destOrd="0" presId="urn:microsoft.com/office/officeart/2005/8/layout/hProcess11"/>
    <dgm:cxn modelId="{36F7F296-EEC2-4591-A896-836801E1D4B5}" srcId="{6D26D5EC-6209-4510-AD65-5C678674916D}" destId="{387957DA-BE3B-49E0-BFDA-109249BCF2B0}" srcOrd="0" destOrd="0" parTransId="{A97864C6-C077-47A3-AA65-6A33451E6079}" sibTransId="{42B66724-50BC-40BE-A210-E35589851B2C}"/>
    <dgm:cxn modelId="{6EBAD997-B7D2-42A5-B251-D8196CF89A20}" type="presOf" srcId="{387957DA-BE3B-49E0-BFDA-109249BCF2B0}" destId="{35AAA6BB-E191-4793-87B7-FE52CFFF8744}" srcOrd="0" destOrd="0" presId="urn:microsoft.com/office/officeart/2005/8/layout/hProcess11"/>
    <dgm:cxn modelId="{C11FFBC5-C55C-421B-A3D0-5E4363FD4F28}" type="presOf" srcId="{42779ED9-8942-4A02-8E9F-6BF24A64CA27}" destId="{884CAD18-84C4-4C99-BDAF-AA200352913A}" srcOrd="0" destOrd="0" presId="urn:microsoft.com/office/officeart/2005/8/layout/hProcess11"/>
    <dgm:cxn modelId="{089799CE-833B-4EC8-9DD4-60366FFBD0B9}" srcId="{6D26D5EC-6209-4510-AD65-5C678674916D}" destId="{45EC1898-EDB4-4E15-9DDA-818EF93DAC60}" srcOrd="4" destOrd="0" parTransId="{FF63865A-6DE7-451D-BB66-3388D426DFF9}" sibTransId="{724EBA20-96CB-4B44-8D78-02E764D9D84B}"/>
    <dgm:cxn modelId="{1AF5BBE0-BC4F-4392-900B-07A1BF26DCCB}" type="presOf" srcId="{232F9824-94B8-4162-B836-D27D41F58134}" destId="{00010F53-491E-4DF6-99FB-1B24908341BA}" srcOrd="0" destOrd="0" presId="urn:microsoft.com/office/officeart/2005/8/layout/hProcess11"/>
    <dgm:cxn modelId="{9A234EF4-DE5D-4830-9FCF-64B72064B745}" type="presOf" srcId="{45EC1898-EDB4-4E15-9DDA-818EF93DAC60}" destId="{BCB4BC90-4D3D-4C1C-91BC-C1E9FF37794B}" srcOrd="0" destOrd="0" presId="urn:microsoft.com/office/officeart/2005/8/layout/hProcess11"/>
    <dgm:cxn modelId="{9F651F1F-6785-45F0-AF53-C7B246D497B5}" type="presParOf" srcId="{98C7BE87-80BA-4A53-B9C1-B099F6DC9C26}" destId="{F5F6DB79-8DA2-4CF3-859B-7BFD84F437FF}" srcOrd="0" destOrd="0" presId="urn:microsoft.com/office/officeart/2005/8/layout/hProcess11"/>
    <dgm:cxn modelId="{DBC2640A-F1B3-4CFB-AFBC-D152139AA32E}" type="presParOf" srcId="{98C7BE87-80BA-4A53-B9C1-B099F6DC9C26}" destId="{16477E21-91AA-42C9-B82B-45C4F31FBB3C}" srcOrd="1" destOrd="0" presId="urn:microsoft.com/office/officeart/2005/8/layout/hProcess11"/>
    <dgm:cxn modelId="{B4FF5727-4C04-45A4-8D9D-BF841995C1E6}" type="presParOf" srcId="{16477E21-91AA-42C9-B82B-45C4F31FBB3C}" destId="{943116C4-003C-4A72-99CE-A8E31D176E09}" srcOrd="0" destOrd="0" presId="urn:microsoft.com/office/officeart/2005/8/layout/hProcess11"/>
    <dgm:cxn modelId="{7A900D9A-BA6C-4EBE-A985-25BA3154665E}" type="presParOf" srcId="{943116C4-003C-4A72-99CE-A8E31D176E09}" destId="{35AAA6BB-E191-4793-87B7-FE52CFFF8744}" srcOrd="0" destOrd="0" presId="urn:microsoft.com/office/officeart/2005/8/layout/hProcess11"/>
    <dgm:cxn modelId="{36ACB2C9-9E1B-4ED8-9256-945268467A3B}" type="presParOf" srcId="{943116C4-003C-4A72-99CE-A8E31D176E09}" destId="{16C5C6B3-5A9C-47F7-826B-9E247AB9473A}" srcOrd="1" destOrd="0" presId="urn:microsoft.com/office/officeart/2005/8/layout/hProcess11"/>
    <dgm:cxn modelId="{9C2760A1-14B4-48B8-8AE6-901604E2A288}" type="presParOf" srcId="{943116C4-003C-4A72-99CE-A8E31D176E09}" destId="{448DFC8D-A7E1-412D-A359-09AB9DEBD962}" srcOrd="2" destOrd="0" presId="urn:microsoft.com/office/officeart/2005/8/layout/hProcess11"/>
    <dgm:cxn modelId="{5B08B7A3-D8D7-4599-A35E-6270D5B780E2}" type="presParOf" srcId="{16477E21-91AA-42C9-B82B-45C4F31FBB3C}" destId="{C1F5CEF9-FC61-470D-BB20-C459CAAC7598}" srcOrd="1" destOrd="0" presId="urn:microsoft.com/office/officeart/2005/8/layout/hProcess11"/>
    <dgm:cxn modelId="{8F0B1BFB-8DC5-492F-9F8D-B06C6FAB2B56}" type="presParOf" srcId="{16477E21-91AA-42C9-B82B-45C4F31FBB3C}" destId="{95E20CC7-65D2-4231-A21F-18C220529717}" srcOrd="2" destOrd="0" presId="urn:microsoft.com/office/officeart/2005/8/layout/hProcess11"/>
    <dgm:cxn modelId="{7AB6AE19-7587-4442-96CE-394D1B37D553}" type="presParOf" srcId="{95E20CC7-65D2-4231-A21F-18C220529717}" destId="{6A0F86F5-1501-4F6D-8103-B40591C5DDE4}" srcOrd="0" destOrd="0" presId="urn:microsoft.com/office/officeart/2005/8/layout/hProcess11"/>
    <dgm:cxn modelId="{6F4AE705-FC83-45C1-8AA0-B0C0CABB4F07}" type="presParOf" srcId="{95E20CC7-65D2-4231-A21F-18C220529717}" destId="{34EBB533-2AAE-4638-90B5-872530F07666}" srcOrd="1" destOrd="0" presId="urn:microsoft.com/office/officeart/2005/8/layout/hProcess11"/>
    <dgm:cxn modelId="{D8BADD9E-888F-47C7-B20F-C31010D798C9}" type="presParOf" srcId="{95E20CC7-65D2-4231-A21F-18C220529717}" destId="{F6A23301-94EB-412D-9676-2094E9145B5D}" srcOrd="2" destOrd="0" presId="urn:microsoft.com/office/officeart/2005/8/layout/hProcess11"/>
    <dgm:cxn modelId="{6B5723E0-AF22-465A-B0C9-9A2635BFB068}" type="presParOf" srcId="{16477E21-91AA-42C9-B82B-45C4F31FBB3C}" destId="{D44F1C57-EE68-467E-9280-F54463E1AE48}" srcOrd="3" destOrd="0" presId="urn:microsoft.com/office/officeart/2005/8/layout/hProcess11"/>
    <dgm:cxn modelId="{3418FC89-440C-4AC8-9EE5-02F69922DB9D}" type="presParOf" srcId="{16477E21-91AA-42C9-B82B-45C4F31FBB3C}" destId="{455F7ED5-D8FF-4BF5-83C7-5BDA9ACA0BC3}" srcOrd="4" destOrd="0" presId="urn:microsoft.com/office/officeart/2005/8/layout/hProcess11"/>
    <dgm:cxn modelId="{637339E5-C4BC-4415-A35E-E51B3FA02B3F}" type="presParOf" srcId="{455F7ED5-D8FF-4BF5-83C7-5BDA9ACA0BC3}" destId="{884CAD18-84C4-4C99-BDAF-AA200352913A}" srcOrd="0" destOrd="0" presId="urn:microsoft.com/office/officeart/2005/8/layout/hProcess11"/>
    <dgm:cxn modelId="{4971AE10-7DE5-443E-B05C-B4D8ADC9AF68}" type="presParOf" srcId="{455F7ED5-D8FF-4BF5-83C7-5BDA9ACA0BC3}" destId="{FFA5B88F-20CE-45A7-B66B-EEF1DCC918DE}" srcOrd="1" destOrd="0" presId="urn:microsoft.com/office/officeart/2005/8/layout/hProcess11"/>
    <dgm:cxn modelId="{DA87A046-7650-41FF-A1DA-F3AE090AC7C1}" type="presParOf" srcId="{455F7ED5-D8FF-4BF5-83C7-5BDA9ACA0BC3}" destId="{6D0F8388-A7DB-405C-9B1E-4C73AA86E7CA}" srcOrd="2" destOrd="0" presId="urn:microsoft.com/office/officeart/2005/8/layout/hProcess11"/>
    <dgm:cxn modelId="{3E9BE30F-DFFB-49D5-9F22-D4402223248C}" type="presParOf" srcId="{16477E21-91AA-42C9-B82B-45C4F31FBB3C}" destId="{EBA03BDE-8B70-40CD-A078-EFE7E379F579}" srcOrd="5" destOrd="0" presId="urn:microsoft.com/office/officeart/2005/8/layout/hProcess11"/>
    <dgm:cxn modelId="{C17ACB3D-AAD2-48E0-BDDB-EC52C17B0D75}" type="presParOf" srcId="{16477E21-91AA-42C9-B82B-45C4F31FBB3C}" destId="{B7CB5096-A068-4F08-8060-81D269F6BCC1}" srcOrd="6" destOrd="0" presId="urn:microsoft.com/office/officeart/2005/8/layout/hProcess11"/>
    <dgm:cxn modelId="{A126EC1F-5606-488D-8FA7-D60FF871FAFB}" type="presParOf" srcId="{B7CB5096-A068-4F08-8060-81D269F6BCC1}" destId="{00010F53-491E-4DF6-99FB-1B24908341BA}" srcOrd="0" destOrd="0" presId="urn:microsoft.com/office/officeart/2005/8/layout/hProcess11"/>
    <dgm:cxn modelId="{DC85DD43-20BF-4447-B0E0-928BFD02A535}" type="presParOf" srcId="{B7CB5096-A068-4F08-8060-81D269F6BCC1}" destId="{99E92E71-670E-41D4-BE7B-AEB6E13B0886}" srcOrd="1" destOrd="0" presId="urn:microsoft.com/office/officeart/2005/8/layout/hProcess11"/>
    <dgm:cxn modelId="{C3C6D5A7-B1B4-4635-80C7-C277D10C57AF}" type="presParOf" srcId="{B7CB5096-A068-4F08-8060-81D269F6BCC1}" destId="{D25DEAE1-0E68-4C7B-9666-8182B91CD89E}" srcOrd="2" destOrd="0" presId="urn:microsoft.com/office/officeart/2005/8/layout/hProcess11"/>
    <dgm:cxn modelId="{9220BA62-1F70-4ABF-9EDB-BEAD963F7A19}" type="presParOf" srcId="{16477E21-91AA-42C9-B82B-45C4F31FBB3C}" destId="{F963CF34-7A80-4FCA-A879-68013A6D98EB}" srcOrd="7" destOrd="0" presId="urn:microsoft.com/office/officeart/2005/8/layout/hProcess11"/>
    <dgm:cxn modelId="{16ECB091-E114-40F2-B61C-8DEBF1C3D7B2}" type="presParOf" srcId="{16477E21-91AA-42C9-B82B-45C4F31FBB3C}" destId="{481D9B39-8964-4920-BC9E-251EEFDE1858}" srcOrd="8" destOrd="0" presId="urn:microsoft.com/office/officeart/2005/8/layout/hProcess11"/>
    <dgm:cxn modelId="{745DFA20-365E-4D5C-B248-E0B2EEF78634}" type="presParOf" srcId="{481D9B39-8964-4920-BC9E-251EEFDE1858}" destId="{BCB4BC90-4D3D-4C1C-91BC-C1E9FF37794B}" srcOrd="0" destOrd="0" presId="urn:microsoft.com/office/officeart/2005/8/layout/hProcess11"/>
    <dgm:cxn modelId="{5A2F5B24-CC1D-451D-9C42-911C7E38AF6A}" type="presParOf" srcId="{481D9B39-8964-4920-BC9E-251EEFDE1858}" destId="{BB7CC101-60A2-4149-B9EB-7A509D10400F}" srcOrd="1" destOrd="0" presId="urn:microsoft.com/office/officeart/2005/8/layout/hProcess11"/>
    <dgm:cxn modelId="{3D2FCB13-FA23-4F51-903C-04394FC7E7FB}" type="presParOf" srcId="{481D9B39-8964-4920-BC9E-251EEFDE1858}" destId="{2FD87F65-8A27-4CA4-8FFC-2090641A8F1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07ED-A541-4834-B452-A6D6D0FFAB74}">
      <dsp:nvSpPr>
        <dsp:cNvPr id="0" name=""/>
        <dsp:cNvSpPr/>
      </dsp:nvSpPr>
      <dsp:spPr>
        <a:xfrm>
          <a:off x="983721" y="1793778"/>
          <a:ext cx="1514239" cy="692627"/>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Informations recherchées</a:t>
          </a:r>
        </a:p>
      </dsp:txBody>
      <dsp:txXfrm>
        <a:off x="1004007" y="1814064"/>
        <a:ext cx="1473667" cy="652055"/>
      </dsp:txXfrm>
    </dsp:sp>
    <dsp:sp modelId="{25CE57A5-C216-477D-BA36-72F9BE9461B4}">
      <dsp:nvSpPr>
        <dsp:cNvPr id="0" name=""/>
        <dsp:cNvSpPr/>
      </dsp:nvSpPr>
      <dsp:spPr>
        <a:xfrm rot="17100444">
          <a:off x="1966142" y="1437921"/>
          <a:ext cx="1435296" cy="17999"/>
        </a:xfrm>
        <a:custGeom>
          <a:avLst/>
          <a:gdLst/>
          <a:ahLst/>
          <a:cxnLst/>
          <a:rect l="0" t="0" r="0" b="0"/>
          <a:pathLst>
            <a:path>
              <a:moveTo>
                <a:pt x="0" y="8999"/>
              </a:moveTo>
              <a:lnTo>
                <a:pt x="1435296" y="899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2647908" y="1411038"/>
        <a:ext cx="71764" cy="71764"/>
      </dsp:txXfrm>
    </dsp:sp>
    <dsp:sp modelId="{831A2F50-4B1A-4A65-86F1-8102843778FC}">
      <dsp:nvSpPr>
        <dsp:cNvPr id="0" name=""/>
        <dsp:cNvSpPr/>
      </dsp:nvSpPr>
      <dsp:spPr>
        <a:xfrm>
          <a:off x="2869621" y="579527"/>
          <a:ext cx="1161477" cy="348446"/>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Internes</a:t>
          </a:r>
        </a:p>
      </dsp:txBody>
      <dsp:txXfrm>
        <a:off x="2879827" y="589733"/>
        <a:ext cx="1141065" cy="328034"/>
      </dsp:txXfrm>
    </dsp:sp>
    <dsp:sp modelId="{64DB68B4-5767-4272-BBD1-23529FBBDC1C}">
      <dsp:nvSpPr>
        <dsp:cNvPr id="0" name=""/>
        <dsp:cNvSpPr/>
      </dsp:nvSpPr>
      <dsp:spPr>
        <a:xfrm rot="18626614">
          <a:off x="3930463" y="526736"/>
          <a:ext cx="572932" cy="17999"/>
        </a:xfrm>
        <a:custGeom>
          <a:avLst/>
          <a:gdLst/>
          <a:ahLst/>
          <a:cxnLst/>
          <a:rect l="0" t="0" r="0" b="0"/>
          <a:pathLst>
            <a:path>
              <a:moveTo>
                <a:pt x="0" y="8999"/>
              </a:moveTo>
              <a:lnTo>
                <a:pt x="572932"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2606" y="521413"/>
        <a:ext cx="28646" cy="28646"/>
      </dsp:txXfrm>
    </dsp:sp>
    <dsp:sp modelId="{81A01171-2E9C-44C6-8CA3-134C2571589F}">
      <dsp:nvSpPr>
        <dsp:cNvPr id="0" name=""/>
        <dsp:cNvSpPr/>
      </dsp:nvSpPr>
      <dsp:spPr>
        <a:xfrm>
          <a:off x="4402760" y="143499"/>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Informatisées</a:t>
          </a:r>
        </a:p>
      </dsp:txBody>
      <dsp:txXfrm>
        <a:off x="4412966" y="153705"/>
        <a:ext cx="2070255" cy="328034"/>
      </dsp:txXfrm>
    </dsp:sp>
    <dsp:sp modelId="{D9107C9B-9C33-4ADD-9804-D81EF2DDBBEA}">
      <dsp:nvSpPr>
        <dsp:cNvPr id="0" name=""/>
        <dsp:cNvSpPr/>
      </dsp:nvSpPr>
      <dsp:spPr>
        <a:xfrm rot="20107919">
          <a:off x="6473786" y="219645"/>
          <a:ext cx="423643" cy="17999"/>
        </a:xfrm>
        <a:custGeom>
          <a:avLst/>
          <a:gdLst/>
          <a:ahLst/>
          <a:cxnLst/>
          <a:rect l="0" t="0" r="0" b="0"/>
          <a:pathLst>
            <a:path>
              <a:moveTo>
                <a:pt x="0" y="8999"/>
              </a:moveTo>
              <a:lnTo>
                <a:pt x="423643"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017" y="218054"/>
        <a:ext cx="21182" cy="21182"/>
      </dsp:txXfrm>
    </dsp:sp>
    <dsp:sp modelId="{FD5905F9-AC1A-41E8-A859-BABE6033F8FD}">
      <dsp:nvSpPr>
        <dsp:cNvPr id="0" name=""/>
        <dsp:cNvSpPr/>
      </dsp:nvSpPr>
      <dsp:spPr>
        <a:xfrm>
          <a:off x="6877789" y="0"/>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Bases de données</a:t>
          </a:r>
        </a:p>
      </dsp:txBody>
      <dsp:txXfrm>
        <a:off x="6885965" y="8176"/>
        <a:ext cx="2971643" cy="262783"/>
      </dsp:txXfrm>
    </dsp:sp>
    <dsp:sp modelId="{F1F4A02A-6B77-468E-8A08-3FDBD400CD53}">
      <dsp:nvSpPr>
        <dsp:cNvPr id="0" name=""/>
        <dsp:cNvSpPr/>
      </dsp:nvSpPr>
      <dsp:spPr>
        <a:xfrm rot="1426154">
          <a:off x="6475614" y="393361"/>
          <a:ext cx="419987" cy="17999"/>
        </a:xfrm>
        <a:custGeom>
          <a:avLst/>
          <a:gdLst/>
          <a:ahLst/>
          <a:cxnLst/>
          <a:rect l="0" t="0" r="0" b="0"/>
          <a:pathLst>
            <a:path>
              <a:moveTo>
                <a:pt x="0" y="8999"/>
              </a:moveTo>
              <a:lnTo>
                <a:pt x="419987"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108" y="391861"/>
        <a:ext cx="20999" cy="20999"/>
      </dsp:txXfrm>
    </dsp:sp>
    <dsp:sp modelId="{7D06F7AB-5C1C-4F62-AC21-FE85F67772F4}">
      <dsp:nvSpPr>
        <dsp:cNvPr id="0" name=""/>
        <dsp:cNvSpPr/>
      </dsp:nvSpPr>
      <dsp:spPr>
        <a:xfrm>
          <a:off x="6877789" y="347432"/>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PGI</a:t>
          </a:r>
        </a:p>
      </dsp:txBody>
      <dsp:txXfrm>
        <a:off x="6885965" y="355608"/>
        <a:ext cx="2971643" cy="262783"/>
      </dsp:txXfrm>
    </dsp:sp>
    <dsp:sp modelId="{9ED4AEA4-0860-4ACB-B512-9873C2F1CC11}">
      <dsp:nvSpPr>
        <dsp:cNvPr id="0" name=""/>
        <dsp:cNvSpPr/>
      </dsp:nvSpPr>
      <dsp:spPr>
        <a:xfrm rot="2973386">
          <a:off x="3930463" y="962764"/>
          <a:ext cx="572932" cy="17999"/>
        </a:xfrm>
        <a:custGeom>
          <a:avLst/>
          <a:gdLst/>
          <a:ahLst/>
          <a:cxnLst/>
          <a:rect l="0" t="0" r="0" b="0"/>
          <a:pathLst>
            <a:path>
              <a:moveTo>
                <a:pt x="0" y="8999"/>
              </a:moveTo>
              <a:lnTo>
                <a:pt x="572932"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2606" y="957440"/>
        <a:ext cx="28646" cy="28646"/>
      </dsp:txXfrm>
    </dsp:sp>
    <dsp:sp modelId="{0CFD1D83-6656-423F-98A2-DB8A92A17889}">
      <dsp:nvSpPr>
        <dsp:cNvPr id="0" name=""/>
        <dsp:cNvSpPr/>
      </dsp:nvSpPr>
      <dsp:spPr>
        <a:xfrm>
          <a:off x="4402760" y="1015555"/>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Non informatisées</a:t>
          </a:r>
        </a:p>
      </dsp:txBody>
      <dsp:txXfrm>
        <a:off x="4412966" y="1025761"/>
        <a:ext cx="2070255" cy="328034"/>
      </dsp:txXfrm>
    </dsp:sp>
    <dsp:sp modelId="{D6115C2C-6432-434E-99CF-EC16150483BD}">
      <dsp:nvSpPr>
        <dsp:cNvPr id="0" name=""/>
        <dsp:cNvSpPr/>
      </dsp:nvSpPr>
      <dsp:spPr>
        <a:xfrm rot="19041498">
          <a:off x="6424352" y="1003800"/>
          <a:ext cx="522512" cy="17999"/>
        </a:xfrm>
        <a:custGeom>
          <a:avLst/>
          <a:gdLst/>
          <a:ahLst/>
          <a:cxnLst/>
          <a:rect l="0" t="0" r="0" b="0"/>
          <a:pathLst>
            <a:path>
              <a:moveTo>
                <a:pt x="0" y="8999"/>
              </a:moveTo>
              <a:lnTo>
                <a:pt x="5225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2545" y="999737"/>
        <a:ext cx="26125" cy="26125"/>
      </dsp:txXfrm>
    </dsp:sp>
    <dsp:sp modelId="{3E862502-59AE-4826-AB8A-F69C58973F6D}">
      <dsp:nvSpPr>
        <dsp:cNvPr id="0" name=""/>
        <dsp:cNvSpPr/>
      </dsp:nvSpPr>
      <dsp:spPr>
        <a:xfrm>
          <a:off x="6877789" y="696254"/>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Entretiens</a:t>
          </a:r>
        </a:p>
      </dsp:txBody>
      <dsp:txXfrm>
        <a:off x="6885965" y="704430"/>
        <a:ext cx="2971643" cy="262783"/>
      </dsp:txXfrm>
    </dsp:sp>
    <dsp:sp modelId="{6FE6FD98-10B5-4E8A-B887-A5884F040A4A}">
      <dsp:nvSpPr>
        <dsp:cNvPr id="0" name=""/>
        <dsp:cNvSpPr/>
      </dsp:nvSpPr>
      <dsp:spPr>
        <a:xfrm rot="21554088">
          <a:off x="6493409" y="1178211"/>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998" y="1177601"/>
        <a:ext cx="19219" cy="19219"/>
      </dsp:txXfrm>
    </dsp:sp>
    <dsp:sp modelId="{9E9FEC01-1289-4F1D-AEFC-417CEFAEE49E}">
      <dsp:nvSpPr>
        <dsp:cNvPr id="0" name=""/>
        <dsp:cNvSpPr/>
      </dsp:nvSpPr>
      <dsp:spPr>
        <a:xfrm>
          <a:off x="6877789" y="1045076"/>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Questionnaire</a:t>
          </a:r>
        </a:p>
      </dsp:txBody>
      <dsp:txXfrm>
        <a:off x="6885965" y="1053252"/>
        <a:ext cx="2971643" cy="262783"/>
      </dsp:txXfrm>
    </dsp:sp>
    <dsp:sp modelId="{FAEBF9FF-7A89-400F-A519-A9CE013146B0}">
      <dsp:nvSpPr>
        <dsp:cNvPr id="0" name=""/>
        <dsp:cNvSpPr/>
      </dsp:nvSpPr>
      <dsp:spPr>
        <a:xfrm rot="2508145">
          <a:off x="6427801" y="1352622"/>
          <a:ext cx="515612" cy="17999"/>
        </a:xfrm>
        <a:custGeom>
          <a:avLst/>
          <a:gdLst/>
          <a:ahLst/>
          <a:cxnLst/>
          <a:rect l="0" t="0" r="0" b="0"/>
          <a:pathLst>
            <a:path>
              <a:moveTo>
                <a:pt x="0" y="8999"/>
              </a:moveTo>
              <a:lnTo>
                <a:pt x="5156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2717" y="1348732"/>
        <a:ext cx="25780" cy="25780"/>
      </dsp:txXfrm>
    </dsp:sp>
    <dsp:sp modelId="{41014539-5404-4A46-8634-E79A40450A49}">
      <dsp:nvSpPr>
        <dsp:cNvPr id="0" name=""/>
        <dsp:cNvSpPr/>
      </dsp:nvSpPr>
      <dsp:spPr>
        <a:xfrm>
          <a:off x="6877789" y="1393899"/>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Archive papier</a:t>
          </a:r>
        </a:p>
      </dsp:txBody>
      <dsp:txXfrm>
        <a:off x="6885965" y="1402075"/>
        <a:ext cx="2971643" cy="262783"/>
      </dsp:txXfrm>
    </dsp:sp>
    <dsp:sp modelId="{B37DD54C-47E8-48F1-9D06-785C75D35E7C}">
      <dsp:nvSpPr>
        <dsp:cNvPr id="0" name=""/>
        <dsp:cNvSpPr/>
      </dsp:nvSpPr>
      <dsp:spPr>
        <a:xfrm rot="4499556">
          <a:off x="1966142" y="2824262"/>
          <a:ext cx="1435296" cy="17999"/>
        </a:xfrm>
        <a:custGeom>
          <a:avLst/>
          <a:gdLst/>
          <a:ahLst/>
          <a:cxnLst/>
          <a:rect l="0" t="0" r="0" b="0"/>
          <a:pathLst>
            <a:path>
              <a:moveTo>
                <a:pt x="0" y="8999"/>
              </a:moveTo>
              <a:lnTo>
                <a:pt x="1435296" y="899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2647908" y="2797380"/>
        <a:ext cx="71764" cy="71764"/>
      </dsp:txXfrm>
    </dsp:sp>
    <dsp:sp modelId="{9F05FDE9-E1EB-474E-BFDC-81980FF06C33}">
      <dsp:nvSpPr>
        <dsp:cNvPr id="0" name=""/>
        <dsp:cNvSpPr/>
      </dsp:nvSpPr>
      <dsp:spPr>
        <a:xfrm>
          <a:off x="2869621" y="3352210"/>
          <a:ext cx="1161477" cy="348446"/>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Externes</a:t>
          </a:r>
        </a:p>
      </dsp:txBody>
      <dsp:txXfrm>
        <a:off x="2879827" y="3362416"/>
        <a:ext cx="1141065" cy="328034"/>
      </dsp:txXfrm>
    </dsp:sp>
    <dsp:sp modelId="{88FCC304-8C22-4F69-9254-A7E38EF7545F}">
      <dsp:nvSpPr>
        <dsp:cNvPr id="0" name=""/>
        <dsp:cNvSpPr/>
      </dsp:nvSpPr>
      <dsp:spPr>
        <a:xfrm rot="17492677">
          <a:off x="3710890" y="3046750"/>
          <a:ext cx="1012077" cy="17999"/>
        </a:xfrm>
        <a:custGeom>
          <a:avLst/>
          <a:gdLst/>
          <a:ahLst/>
          <a:cxnLst/>
          <a:rect l="0" t="0" r="0" b="0"/>
          <a:pathLst>
            <a:path>
              <a:moveTo>
                <a:pt x="0" y="8999"/>
              </a:moveTo>
              <a:lnTo>
                <a:pt x="1012077"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191627" y="3030448"/>
        <a:ext cx="50603" cy="50603"/>
      </dsp:txXfrm>
    </dsp:sp>
    <dsp:sp modelId="{CE18EFA7-3105-49CB-A2FD-2147E070FCF2}">
      <dsp:nvSpPr>
        <dsp:cNvPr id="0" name=""/>
        <dsp:cNvSpPr/>
      </dsp:nvSpPr>
      <dsp:spPr>
        <a:xfrm>
          <a:off x="4402760" y="2410844"/>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Web</a:t>
          </a:r>
        </a:p>
      </dsp:txBody>
      <dsp:txXfrm>
        <a:off x="4412966" y="2421050"/>
        <a:ext cx="2070255" cy="328034"/>
      </dsp:txXfrm>
    </dsp:sp>
    <dsp:sp modelId="{C697C2C9-91F9-4920-A61B-0082011C9675}">
      <dsp:nvSpPr>
        <dsp:cNvPr id="0" name=""/>
        <dsp:cNvSpPr/>
      </dsp:nvSpPr>
      <dsp:spPr>
        <a:xfrm rot="17920504">
          <a:off x="6285098" y="2224678"/>
          <a:ext cx="801019" cy="17999"/>
        </a:xfrm>
        <a:custGeom>
          <a:avLst/>
          <a:gdLst/>
          <a:ahLst/>
          <a:cxnLst/>
          <a:rect l="0" t="0" r="0" b="0"/>
          <a:pathLst>
            <a:path>
              <a:moveTo>
                <a:pt x="0" y="8999"/>
              </a:moveTo>
              <a:lnTo>
                <a:pt x="801019"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65582" y="2213653"/>
        <a:ext cx="40050" cy="40050"/>
      </dsp:txXfrm>
    </dsp:sp>
    <dsp:sp modelId="{057032BC-FA51-49DA-A627-72C59F82A024}">
      <dsp:nvSpPr>
        <dsp:cNvPr id="0" name=""/>
        <dsp:cNvSpPr/>
      </dsp:nvSpPr>
      <dsp:spPr>
        <a:xfrm>
          <a:off x="6877789" y="1742721"/>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Moteurs recherche</a:t>
          </a:r>
        </a:p>
      </dsp:txBody>
      <dsp:txXfrm>
        <a:off x="6885965" y="1750897"/>
        <a:ext cx="2971643" cy="262783"/>
      </dsp:txXfrm>
    </dsp:sp>
    <dsp:sp modelId="{D10A8B9B-0E51-48E9-B43B-6BCA4F58F35E}">
      <dsp:nvSpPr>
        <dsp:cNvPr id="0" name=""/>
        <dsp:cNvSpPr/>
      </dsp:nvSpPr>
      <dsp:spPr>
        <a:xfrm rot="19041498">
          <a:off x="6424352" y="2399089"/>
          <a:ext cx="522512" cy="17999"/>
        </a:xfrm>
        <a:custGeom>
          <a:avLst/>
          <a:gdLst/>
          <a:ahLst/>
          <a:cxnLst/>
          <a:rect l="0" t="0" r="0" b="0"/>
          <a:pathLst>
            <a:path>
              <a:moveTo>
                <a:pt x="0" y="8999"/>
              </a:moveTo>
              <a:lnTo>
                <a:pt x="5225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72545" y="2395026"/>
        <a:ext cx="26125" cy="26125"/>
      </dsp:txXfrm>
    </dsp:sp>
    <dsp:sp modelId="{0695AD12-716E-4BF9-BF12-7D8891015E31}">
      <dsp:nvSpPr>
        <dsp:cNvPr id="0" name=""/>
        <dsp:cNvSpPr/>
      </dsp:nvSpPr>
      <dsp:spPr>
        <a:xfrm>
          <a:off x="6877789" y="2091543"/>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Réseaux sociaux</a:t>
          </a:r>
        </a:p>
      </dsp:txBody>
      <dsp:txXfrm>
        <a:off x="6885965" y="2099719"/>
        <a:ext cx="2971643" cy="262783"/>
      </dsp:txXfrm>
    </dsp:sp>
    <dsp:sp modelId="{4FB224C8-8649-4800-9F92-1E98C5DAFFF7}">
      <dsp:nvSpPr>
        <dsp:cNvPr id="0" name=""/>
        <dsp:cNvSpPr/>
      </dsp:nvSpPr>
      <dsp:spPr>
        <a:xfrm rot="21554088">
          <a:off x="6493409" y="2573500"/>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75998" y="2572891"/>
        <a:ext cx="19219" cy="19219"/>
      </dsp:txXfrm>
    </dsp:sp>
    <dsp:sp modelId="{DA4446CD-C312-4B62-8067-27F43F3F12DB}">
      <dsp:nvSpPr>
        <dsp:cNvPr id="0" name=""/>
        <dsp:cNvSpPr/>
      </dsp:nvSpPr>
      <dsp:spPr>
        <a:xfrm>
          <a:off x="6877789" y="2440366"/>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influenceurs</a:t>
          </a:r>
        </a:p>
      </dsp:txBody>
      <dsp:txXfrm>
        <a:off x="6885965" y="2448542"/>
        <a:ext cx="2971643" cy="262783"/>
      </dsp:txXfrm>
    </dsp:sp>
    <dsp:sp modelId="{E6BE38E1-43E6-4963-8B76-F6583D59CCE6}">
      <dsp:nvSpPr>
        <dsp:cNvPr id="0" name=""/>
        <dsp:cNvSpPr/>
      </dsp:nvSpPr>
      <dsp:spPr>
        <a:xfrm rot="2508145">
          <a:off x="6427801" y="2747912"/>
          <a:ext cx="515612" cy="17999"/>
        </a:xfrm>
        <a:custGeom>
          <a:avLst/>
          <a:gdLst/>
          <a:ahLst/>
          <a:cxnLst/>
          <a:rect l="0" t="0" r="0" b="0"/>
          <a:pathLst>
            <a:path>
              <a:moveTo>
                <a:pt x="0" y="8999"/>
              </a:moveTo>
              <a:lnTo>
                <a:pt x="5156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72717" y="2744021"/>
        <a:ext cx="25780" cy="25780"/>
      </dsp:txXfrm>
    </dsp:sp>
    <dsp:sp modelId="{74593E38-1ECA-4CEE-BADF-C0C0F5D2461D}">
      <dsp:nvSpPr>
        <dsp:cNvPr id="0" name=""/>
        <dsp:cNvSpPr/>
      </dsp:nvSpPr>
      <dsp:spPr>
        <a:xfrm>
          <a:off x="6877789" y="2789188"/>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Société de veille</a:t>
          </a:r>
        </a:p>
      </dsp:txBody>
      <dsp:txXfrm>
        <a:off x="6885965" y="2797364"/>
        <a:ext cx="2971643" cy="262783"/>
      </dsp:txXfrm>
    </dsp:sp>
    <dsp:sp modelId="{26931FFF-7AE1-4A98-9091-5F358EEAA939}">
      <dsp:nvSpPr>
        <dsp:cNvPr id="0" name=""/>
        <dsp:cNvSpPr/>
      </dsp:nvSpPr>
      <dsp:spPr>
        <a:xfrm rot="3658112">
          <a:off x="6289594" y="2922323"/>
          <a:ext cx="792026" cy="17999"/>
        </a:xfrm>
        <a:custGeom>
          <a:avLst/>
          <a:gdLst/>
          <a:ahLst/>
          <a:cxnLst/>
          <a:rect l="0" t="0" r="0" b="0"/>
          <a:pathLst>
            <a:path>
              <a:moveTo>
                <a:pt x="0" y="8999"/>
              </a:moveTo>
              <a:lnTo>
                <a:pt x="79202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65807" y="2911522"/>
        <a:ext cx="39601" cy="39601"/>
      </dsp:txXfrm>
    </dsp:sp>
    <dsp:sp modelId="{0BD60781-A0AC-4150-90D4-80139782C247}">
      <dsp:nvSpPr>
        <dsp:cNvPr id="0" name=""/>
        <dsp:cNvSpPr/>
      </dsp:nvSpPr>
      <dsp:spPr>
        <a:xfrm>
          <a:off x="6877789" y="3138010"/>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Site de curation</a:t>
          </a:r>
        </a:p>
      </dsp:txBody>
      <dsp:txXfrm>
        <a:off x="6885965" y="3146186"/>
        <a:ext cx="2971643" cy="262783"/>
      </dsp:txXfrm>
    </dsp:sp>
    <dsp:sp modelId="{EEEA9477-F71B-437F-8A79-64451652289E}">
      <dsp:nvSpPr>
        <dsp:cNvPr id="0" name=""/>
        <dsp:cNvSpPr/>
      </dsp:nvSpPr>
      <dsp:spPr>
        <a:xfrm rot="947414">
          <a:off x="4023811" y="3569984"/>
          <a:ext cx="386235" cy="17999"/>
        </a:xfrm>
        <a:custGeom>
          <a:avLst/>
          <a:gdLst/>
          <a:ahLst/>
          <a:cxnLst/>
          <a:rect l="0" t="0" r="0" b="0"/>
          <a:pathLst>
            <a:path>
              <a:moveTo>
                <a:pt x="0" y="8999"/>
              </a:moveTo>
              <a:lnTo>
                <a:pt x="386235"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7273" y="3569328"/>
        <a:ext cx="19311" cy="19311"/>
      </dsp:txXfrm>
    </dsp:sp>
    <dsp:sp modelId="{79A9CD02-7191-46A8-9A77-41D3F57D0AA6}">
      <dsp:nvSpPr>
        <dsp:cNvPr id="0" name=""/>
        <dsp:cNvSpPr/>
      </dsp:nvSpPr>
      <dsp:spPr>
        <a:xfrm>
          <a:off x="4402760" y="3457311"/>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Syndicat/Expert/CCI</a:t>
          </a:r>
        </a:p>
      </dsp:txBody>
      <dsp:txXfrm>
        <a:off x="4412966" y="3467517"/>
        <a:ext cx="2070255" cy="328034"/>
      </dsp:txXfrm>
    </dsp:sp>
    <dsp:sp modelId="{16E9DE23-7F26-4610-B3D0-5D067DA6E073}">
      <dsp:nvSpPr>
        <dsp:cNvPr id="0" name=""/>
        <dsp:cNvSpPr/>
      </dsp:nvSpPr>
      <dsp:spPr>
        <a:xfrm rot="21554088">
          <a:off x="6493409" y="3619968"/>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998" y="3619358"/>
        <a:ext cx="19219" cy="19219"/>
      </dsp:txXfrm>
    </dsp:sp>
    <dsp:sp modelId="{E8FAEA33-B1D6-4FB2-A1E1-CF5C8DB84316}">
      <dsp:nvSpPr>
        <dsp:cNvPr id="0" name=""/>
        <dsp:cNvSpPr/>
      </dsp:nvSpPr>
      <dsp:spPr>
        <a:xfrm>
          <a:off x="6877789" y="3486833"/>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Entretien/Teléphone</a:t>
          </a:r>
        </a:p>
      </dsp:txBody>
      <dsp:txXfrm>
        <a:off x="6885965" y="3495009"/>
        <a:ext cx="2971643" cy="262783"/>
      </dsp:txXfrm>
    </dsp:sp>
    <dsp:sp modelId="{614E346D-C766-4749-9927-DC9B828D66D7}">
      <dsp:nvSpPr>
        <dsp:cNvPr id="0" name=""/>
        <dsp:cNvSpPr/>
      </dsp:nvSpPr>
      <dsp:spPr>
        <a:xfrm rot="3276794">
          <a:off x="3896030" y="3779050"/>
          <a:ext cx="641798" cy="17999"/>
        </a:xfrm>
        <a:custGeom>
          <a:avLst/>
          <a:gdLst/>
          <a:ahLst/>
          <a:cxnLst/>
          <a:rect l="0" t="0" r="0" b="0"/>
          <a:pathLst>
            <a:path>
              <a:moveTo>
                <a:pt x="0" y="8999"/>
              </a:moveTo>
              <a:lnTo>
                <a:pt x="641798"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0884" y="3772005"/>
        <a:ext cx="32089" cy="32089"/>
      </dsp:txXfrm>
    </dsp:sp>
    <dsp:sp modelId="{E211D458-F9BA-4915-91EA-FC6BA2B1FEA8}">
      <dsp:nvSpPr>
        <dsp:cNvPr id="0" name=""/>
        <dsp:cNvSpPr/>
      </dsp:nvSpPr>
      <dsp:spPr>
        <a:xfrm>
          <a:off x="4402760" y="3875444"/>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Concurents</a:t>
          </a:r>
        </a:p>
      </dsp:txBody>
      <dsp:txXfrm>
        <a:off x="4412966" y="3885650"/>
        <a:ext cx="2070255" cy="328034"/>
      </dsp:txXfrm>
    </dsp:sp>
    <dsp:sp modelId="{2B656B09-3564-4B38-969A-2DCA5C948AA1}">
      <dsp:nvSpPr>
        <dsp:cNvPr id="0" name=""/>
        <dsp:cNvSpPr/>
      </dsp:nvSpPr>
      <dsp:spPr>
        <a:xfrm rot="21554088">
          <a:off x="6493409" y="4038100"/>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998" y="4037490"/>
        <a:ext cx="19219" cy="19219"/>
      </dsp:txXfrm>
    </dsp:sp>
    <dsp:sp modelId="{C139E1ED-C487-45BC-B002-E17834A1882D}">
      <dsp:nvSpPr>
        <dsp:cNvPr id="0" name=""/>
        <dsp:cNvSpPr/>
      </dsp:nvSpPr>
      <dsp:spPr>
        <a:xfrm>
          <a:off x="6877789" y="3904965"/>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Salon/achat/revues/publicité</a:t>
          </a:r>
        </a:p>
      </dsp:txBody>
      <dsp:txXfrm>
        <a:off x="6885965" y="3913141"/>
        <a:ext cx="2971643" cy="262783"/>
      </dsp:txXfrm>
    </dsp:sp>
    <dsp:sp modelId="{1CBE7EE3-EB91-427F-B579-8AE92449A99D}">
      <dsp:nvSpPr>
        <dsp:cNvPr id="0" name=""/>
        <dsp:cNvSpPr/>
      </dsp:nvSpPr>
      <dsp:spPr>
        <a:xfrm rot="4107323">
          <a:off x="3710890" y="3988116"/>
          <a:ext cx="1012077" cy="17999"/>
        </a:xfrm>
        <a:custGeom>
          <a:avLst/>
          <a:gdLst/>
          <a:ahLst/>
          <a:cxnLst/>
          <a:rect l="0" t="0" r="0" b="0"/>
          <a:pathLst>
            <a:path>
              <a:moveTo>
                <a:pt x="0" y="8999"/>
              </a:moveTo>
              <a:lnTo>
                <a:pt x="1012077"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191627" y="3971814"/>
        <a:ext cx="50603" cy="50603"/>
      </dsp:txXfrm>
    </dsp:sp>
    <dsp:sp modelId="{96174838-96AD-4708-AB5C-50B00BF6B9A4}">
      <dsp:nvSpPr>
        <dsp:cNvPr id="0" name=""/>
        <dsp:cNvSpPr/>
      </dsp:nvSpPr>
      <dsp:spPr>
        <a:xfrm>
          <a:off x="4402760" y="4293576"/>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Clients</a:t>
          </a:r>
        </a:p>
      </dsp:txBody>
      <dsp:txXfrm>
        <a:off x="4412966" y="4303782"/>
        <a:ext cx="2070255" cy="328034"/>
      </dsp:txXfrm>
    </dsp:sp>
    <dsp:sp modelId="{A2C5164E-D6F2-4737-A1CF-33AC4BFE9773}">
      <dsp:nvSpPr>
        <dsp:cNvPr id="0" name=""/>
        <dsp:cNvSpPr/>
      </dsp:nvSpPr>
      <dsp:spPr>
        <a:xfrm>
          <a:off x="6493427" y="4458799"/>
          <a:ext cx="371660" cy="17999"/>
        </a:xfrm>
        <a:custGeom>
          <a:avLst/>
          <a:gdLst/>
          <a:ahLst/>
          <a:cxnLst/>
          <a:rect l="0" t="0" r="0" b="0"/>
          <a:pathLst>
            <a:path>
              <a:moveTo>
                <a:pt x="0" y="8999"/>
              </a:moveTo>
              <a:lnTo>
                <a:pt x="371660"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69966" y="4458508"/>
        <a:ext cx="18583" cy="18583"/>
      </dsp:txXfrm>
    </dsp:sp>
    <dsp:sp modelId="{C589BB2C-BF40-43A5-B621-071BD9E3BE4C}">
      <dsp:nvSpPr>
        <dsp:cNvPr id="0" name=""/>
        <dsp:cNvSpPr/>
      </dsp:nvSpPr>
      <dsp:spPr>
        <a:xfrm>
          <a:off x="6865088" y="4328231"/>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Entretien, questionnaire</a:t>
          </a:r>
        </a:p>
      </dsp:txBody>
      <dsp:txXfrm>
        <a:off x="6873264" y="4336407"/>
        <a:ext cx="2971643" cy="262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C6A4-1543-4327-ADF5-36058C88552B}">
      <dsp:nvSpPr>
        <dsp:cNvPr id="0" name=""/>
        <dsp:cNvSpPr/>
      </dsp:nvSpPr>
      <dsp:spPr>
        <a:xfrm>
          <a:off x="254004" y="1851"/>
          <a:ext cx="9557945" cy="51839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effectLst/>
              <a:latin typeface="Arial" panose="020B0604020202020204" pitchFamily="34" charset="0"/>
              <a:ea typeface="Calibri" panose="020F0502020204030204" pitchFamily="34" charset="0"/>
              <a:cs typeface="Arial" panose="020B0604020202020204" pitchFamily="34" charset="0"/>
            </a:rPr>
            <a:t>La veille se fait de plus sur le web en butinant des informations utiles sur :</a:t>
          </a:r>
          <a:endParaRPr lang="fr-FR" sz="2200" kern="1200" dirty="0"/>
        </a:p>
      </dsp:txBody>
      <dsp:txXfrm>
        <a:off x="269187" y="17034"/>
        <a:ext cx="9527579" cy="488027"/>
      </dsp:txXfrm>
    </dsp:sp>
    <dsp:sp modelId="{AD8383F1-726E-4608-8CBB-4D2952451C58}">
      <dsp:nvSpPr>
        <dsp:cNvPr id="0" name=""/>
        <dsp:cNvSpPr/>
      </dsp:nvSpPr>
      <dsp:spPr>
        <a:xfrm>
          <a:off x="1209798" y="520244"/>
          <a:ext cx="955794" cy="589215"/>
        </a:xfrm>
        <a:custGeom>
          <a:avLst/>
          <a:gdLst/>
          <a:ahLst/>
          <a:cxnLst/>
          <a:rect l="0" t="0" r="0" b="0"/>
          <a:pathLst>
            <a:path>
              <a:moveTo>
                <a:pt x="0" y="0"/>
              </a:moveTo>
              <a:lnTo>
                <a:pt x="0" y="589215"/>
              </a:lnTo>
              <a:lnTo>
                <a:pt x="955794" y="5892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9F19C-AA35-497B-AF9B-1093E4112F87}">
      <dsp:nvSpPr>
        <dsp:cNvPr id="0" name=""/>
        <dsp:cNvSpPr/>
      </dsp:nvSpPr>
      <dsp:spPr>
        <a:xfrm>
          <a:off x="2165593" y="884745"/>
          <a:ext cx="9020986" cy="4494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kern="1200" dirty="0">
              <a:effectLst/>
              <a:latin typeface="Arial" panose="020B0604020202020204" pitchFamily="34" charset="0"/>
              <a:ea typeface="Calibri" panose="020F0502020204030204" pitchFamily="34" charset="0"/>
              <a:cs typeface="Arial" panose="020B0604020202020204" pitchFamily="34" charset="0"/>
            </a:rPr>
            <a:t>les </a:t>
          </a:r>
          <a:r>
            <a:rPr lang="fr-FR" sz="1800" b="1" kern="1200" dirty="0">
              <a:effectLst/>
              <a:latin typeface="Arial" panose="020B0604020202020204" pitchFamily="34" charset="0"/>
              <a:ea typeface="Calibri" panose="020F0502020204030204" pitchFamily="34" charset="0"/>
              <a:cs typeface="Arial" panose="020B0604020202020204" pitchFamily="34" charset="0"/>
            </a:rPr>
            <a:t>sites spécialisés</a:t>
          </a:r>
          <a:r>
            <a:rPr lang="fr-FR" sz="1800" kern="1200" dirty="0">
              <a:effectLst/>
              <a:latin typeface="Arial" panose="020B0604020202020204" pitchFamily="34" charset="0"/>
              <a:ea typeface="Calibri" panose="020F0502020204030204" pitchFamily="34" charset="0"/>
              <a:cs typeface="Arial" panose="020B0604020202020204" pitchFamily="34" charset="0"/>
            </a:rPr>
            <a:t> (professionnels, technologiques, juridiques) </a:t>
          </a:r>
        </a:p>
      </dsp:txBody>
      <dsp:txXfrm>
        <a:off x="2178756" y="897908"/>
        <a:ext cx="8994660" cy="423103"/>
      </dsp:txXfrm>
    </dsp:sp>
    <dsp:sp modelId="{13D951C2-F315-405D-969C-6F7CB0887791}">
      <dsp:nvSpPr>
        <dsp:cNvPr id="0" name=""/>
        <dsp:cNvSpPr/>
      </dsp:nvSpPr>
      <dsp:spPr>
        <a:xfrm>
          <a:off x="1209798" y="520244"/>
          <a:ext cx="955794" cy="1434005"/>
        </a:xfrm>
        <a:custGeom>
          <a:avLst/>
          <a:gdLst/>
          <a:ahLst/>
          <a:cxnLst/>
          <a:rect l="0" t="0" r="0" b="0"/>
          <a:pathLst>
            <a:path>
              <a:moveTo>
                <a:pt x="0" y="0"/>
              </a:moveTo>
              <a:lnTo>
                <a:pt x="0" y="1434005"/>
              </a:lnTo>
              <a:lnTo>
                <a:pt x="955794" y="14340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1FA6D-3F0B-4065-9061-507BA8B4C65A}">
      <dsp:nvSpPr>
        <dsp:cNvPr id="0" name=""/>
        <dsp:cNvSpPr/>
      </dsp:nvSpPr>
      <dsp:spPr>
        <a:xfrm>
          <a:off x="2165593" y="1698676"/>
          <a:ext cx="9020986" cy="51114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kern="1200" dirty="0">
              <a:effectLst/>
              <a:latin typeface="Arial" panose="020B0604020202020204" pitchFamily="34" charset="0"/>
              <a:ea typeface="Calibri" panose="020F0502020204030204" pitchFamily="34" charset="0"/>
              <a:cs typeface="Arial" panose="020B0604020202020204" pitchFamily="34" charset="0"/>
            </a:rPr>
            <a:t>les </a:t>
          </a:r>
          <a:r>
            <a:rPr lang="fr-FR" sz="1800" b="1" kern="1200" dirty="0">
              <a:effectLst/>
              <a:latin typeface="Arial" panose="020B0604020202020204" pitchFamily="34" charset="0"/>
              <a:ea typeface="Calibri" panose="020F0502020204030204" pitchFamily="34" charset="0"/>
              <a:cs typeface="Arial" panose="020B0604020202020204" pitchFamily="34" charset="0"/>
            </a:rPr>
            <a:t>sites des concurrents</a:t>
          </a:r>
          <a:r>
            <a:rPr lang="fr-FR" sz="1800" kern="1200" dirty="0">
              <a:effectLst/>
              <a:latin typeface="Arial" panose="020B0604020202020204" pitchFamily="34" charset="0"/>
              <a:ea typeface="Calibri" panose="020F0502020204030204" pitchFamily="34" charset="0"/>
              <a:cs typeface="Arial" panose="020B0604020202020204" pitchFamily="34" charset="0"/>
            </a:rPr>
            <a:t> pour identifier leurs stratégies, leurs évolutions </a:t>
          </a:r>
        </a:p>
      </dsp:txBody>
      <dsp:txXfrm>
        <a:off x="2180564" y="1713647"/>
        <a:ext cx="8991044" cy="481205"/>
      </dsp:txXfrm>
    </dsp:sp>
    <dsp:sp modelId="{577C5343-E1B8-4A6E-903F-7B34830B94DB}">
      <dsp:nvSpPr>
        <dsp:cNvPr id="0" name=""/>
        <dsp:cNvSpPr/>
      </dsp:nvSpPr>
      <dsp:spPr>
        <a:xfrm>
          <a:off x="1209798" y="520244"/>
          <a:ext cx="955794" cy="2886891"/>
        </a:xfrm>
        <a:custGeom>
          <a:avLst/>
          <a:gdLst/>
          <a:ahLst/>
          <a:cxnLst/>
          <a:rect l="0" t="0" r="0" b="0"/>
          <a:pathLst>
            <a:path>
              <a:moveTo>
                <a:pt x="0" y="0"/>
              </a:moveTo>
              <a:lnTo>
                <a:pt x="0" y="2886891"/>
              </a:lnTo>
              <a:lnTo>
                <a:pt x="955794" y="28868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554CF-E562-4C4F-9B3F-F01A091179A3}">
      <dsp:nvSpPr>
        <dsp:cNvPr id="0" name=""/>
        <dsp:cNvSpPr/>
      </dsp:nvSpPr>
      <dsp:spPr>
        <a:xfrm>
          <a:off x="2165593" y="2574324"/>
          <a:ext cx="9020986" cy="1665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kern="1200" dirty="0">
              <a:effectLst/>
              <a:latin typeface="Arial" panose="020B0604020202020204" pitchFamily="34" charset="0"/>
              <a:ea typeface="Calibri" panose="020F0502020204030204" pitchFamily="34" charset="0"/>
              <a:cs typeface="Arial" panose="020B0604020202020204" pitchFamily="34" charset="0"/>
            </a:rPr>
            <a:t>les </a:t>
          </a:r>
          <a:r>
            <a:rPr lang="fr-FR" sz="1800" b="1" kern="1200" dirty="0">
              <a:effectLst/>
              <a:latin typeface="Arial" panose="020B0604020202020204" pitchFamily="34" charset="0"/>
              <a:ea typeface="Calibri" panose="020F0502020204030204" pitchFamily="34" charset="0"/>
              <a:cs typeface="Arial" panose="020B0604020202020204" pitchFamily="34" charset="0"/>
            </a:rPr>
            <a:t>réseaux sociaux</a:t>
          </a:r>
          <a:r>
            <a:rPr lang="fr-FR" sz="1800" kern="1200" dirty="0">
              <a:effectLst/>
              <a:latin typeface="Arial" panose="020B0604020202020204" pitchFamily="34" charset="0"/>
              <a:ea typeface="Calibri" panose="020F0502020204030204" pitchFamily="34" charset="0"/>
              <a:cs typeface="Arial" panose="020B0604020202020204" pitchFamily="34" charset="0"/>
            </a:rPr>
            <a:t> (Facebook, Instagram, Pinterest, LinkedIn, Twitter, Snapchat, TikTok…) pour identifier les attentes, les besoins, les réactions des clients. </a:t>
          </a:r>
        </a:p>
        <a:p>
          <a:pPr marL="0" lvl="0" indent="0" algn="l" defTabSz="800100">
            <a:lnSpc>
              <a:spcPct val="90000"/>
            </a:lnSpc>
            <a:spcBef>
              <a:spcPct val="0"/>
            </a:spcBef>
            <a:spcAft>
              <a:spcPct val="35000"/>
            </a:spcAft>
            <a:buNone/>
          </a:pPr>
          <a:r>
            <a:rPr lang="fr-FR" sz="1800" kern="1200" dirty="0">
              <a:effectLst/>
              <a:latin typeface="Arial" panose="020B0604020202020204" pitchFamily="34" charset="0"/>
              <a:ea typeface="Calibri" panose="020F0502020204030204" pitchFamily="34" charset="0"/>
              <a:cs typeface="Arial" panose="020B0604020202020204" pitchFamily="34" charset="0"/>
            </a:rPr>
            <a:t>Les comptes </a:t>
          </a:r>
          <a:r>
            <a:rPr lang="fr-FR" sz="1800" b="1" kern="1200" dirty="0">
              <a:effectLst/>
              <a:latin typeface="Arial" panose="020B0604020202020204" pitchFamily="34" charset="0"/>
              <a:ea typeface="Calibri" panose="020F0502020204030204" pitchFamily="34" charset="0"/>
              <a:cs typeface="Arial" panose="020B0604020202020204" pitchFamily="34" charset="0"/>
            </a:rPr>
            <a:t>d’influenceurs</a:t>
          </a:r>
          <a:r>
            <a:rPr lang="fr-FR" sz="1800" kern="1200" dirty="0">
              <a:effectLst/>
              <a:latin typeface="Arial" panose="020B0604020202020204" pitchFamily="34" charset="0"/>
              <a:ea typeface="Calibri" panose="020F0502020204030204" pitchFamily="34" charset="0"/>
              <a:cs typeface="Arial" panose="020B0604020202020204" pitchFamily="34" charset="0"/>
            </a:rPr>
            <a:t> (blogueurs, expert, journalistes…) qui inspirent et conseillent le marché et qui peuvent faire et défaire l’</a:t>
          </a:r>
          <a:r>
            <a:rPr lang="fr-FR" sz="1800" b="1" kern="1200" dirty="0">
              <a:effectLst/>
              <a:latin typeface="Arial" panose="020B0604020202020204" pitchFamily="34" charset="0"/>
              <a:ea typeface="Calibri" panose="020F0502020204030204" pitchFamily="34" charset="0"/>
              <a:cs typeface="Arial" panose="020B0604020202020204" pitchFamily="34" charset="0"/>
            </a:rPr>
            <a:t>e-réputation</a:t>
          </a:r>
          <a:r>
            <a:rPr lang="fr-FR" sz="1800" kern="1200" dirty="0">
              <a:effectLst/>
              <a:latin typeface="Arial" panose="020B0604020202020204" pitchFamily="34" charset="0"/>
              <a:ea typeface="Calibri" panose="020F0502020204030204" pitchFamily="34" charset="0"/>
              <a:cs typeface="Arial" panose="020B0604020202020204" pitchFamily="34" charset="0"/>
            </a:rPr>
            <a:t>, l’</a:t>
          </a:r>
          <a:r>
            <a:rPr lang="fr-FR" sz="1800" b="1" kern="1200" dirty="0">
              <a:effectLst/>
              <a:latin typeface="Arial" panose="020B0604020202020204" pitchFamily="34" charset="0"/>
              <a:ea typeface="Calibri" panose="020F0502020204030204" pitchFamily="34" charset="0"/>
              <a:cs typeface="Arial" panose="020B0604020202020204" pitchFamily="34" charset="0"/>
            </a:rPr>
            <a:t>image de marque</a:t>
          </a:r>
          <a:r>
            <a:rPr lang="fr-FR" sz="1800" kern="1200" dirty="0">
              <a:effectLst/>
              <a:latin typeface="Arial" panose="020B0604020202020204" pitchFamily="34" charset="0"/>
              <a:ea typeface="Calibri" panose="020F0502020204030204" pitchFamily="34" charset="0"/>
              <a:cs typeface="Arial" panose="020B0604020202020204" pitchFamily="34" charset="0"/>
            </a:rPr>
            <a:t> de l’entreprise, de ses produits ou de ses services.</a:t>
          </a:r>
        </a:p>
      </dsp:txBody>
      <dsp:txXfrm>
        <a:off x="2214377" y="2623108"/>
        <a:ext cx="8923418" cy="1568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DB79-8DA2-4CF3-859B-7BFD84F437FF}">
      <dsp:nvSpPr>
        <dsp:cNvPr id="0" name=""/>
        <dsp:cNvSpPr/>
      </dsp:nvSpPr>
      <dsp:spPr>
        <a:xfrm>
          <a:off x="0" y="875982"/>
          <a:ext cx="10384155" cy="116797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AA6BB-E191-4793-87B7-FE52CFFF8744}">
      <dsp:nvSpPr>
        <dsp:cNvPr id="0" name=""/>
        <dsp:cNvSpPr/>
      </dsp:nvSpPr>
      <dsp:spPr>
        <a:xfrm>
          <a:off x="5482" y="0"/>
          <a:ext cx="1378131"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rPr>
            <a:t>1 - Formuler la question de façon claire</a:t>
          </a:r>
          <a:endParaRPr lang="fr-FR" sz="1800" kern="1200"/>
        </a:p>
      </dsp:txBody>
      <dsp:txXfrm>
        <a:off x="5482" y="0"/>
        <a:ext cx="1378131" cy="1167976"/>
      </dsp:txXfrm>
    </dsp:sp>
    <dsp:sp modelId="{16C5C6B3-5A9C-47F7-826B-9E247AB9473A}">
      <dsp:nvSpPr>
        <dsp:cNvPr id="0" name=""/>
        <dsp:cNvSpPr/>
      </dsp:nvSpPr>
      <dsp:spPr>
        <a:xfrm>
          <a:off x="548551"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F86F5-1501-4F6D-8103-B40591C5DDE4}">
      <dsp:nvSpPr>
        <dsp:cNvPr id="0" name=""/>
        <dsp:cNvSpPr/>
      </dsp:nvSpPr>
      <dsp:spPr>
        <a:xfrm>
          <a:off x="1452520" y="1751965"/>
          <a:ext cx="1378131"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rPr>
            <a:t>2 - Lister les mots-clés</a:t>
          </a:r>
        </a:p>
      </dsp:txBody>
      <dsp:txXfrm>
        <a:off x="1452520" y="1751965"/>
        <a:ext cx="1378131" cy="1167976"/>
      </dsp:txXfrm>
    </dsp:sp>
    <dsp:sp modelId="{34EBB533-2AAE-4638-90B5-872530F07666}">
      <dsp:nvSpPr>
        <dsp:cNvPr id="0" name=""/>
        <dsp:cNvSpPr/>
      </dsp:nvSpPr>
      <dsp:spPr>
        <a:xfrm>
          <a:off x="1995589"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CAD18-84C4-4C99-BDAF-AA200352913A}">
      <dsp:nvSpPr>
        <dsp:cNvPr id="0" name=""/>
        <dsp:cNvSpPr/>
      </dsp:nvSpPr>
      <dsp:spPr>
        <a:xfrm>
          <a:off x="2899559" y="0"/>
          <a:ext cx="1378131"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rPr>
            <a:t>3 - Formuler l'expression définitive.</a:t>
          </a:r>
        </a:p>
      </dsp:txBody>
      <dsp:txXfrm>
        <a:off x="2899559" y="0"/>
        <a:ext cx="1378131" cy="1167976"/>
      </dsp:txXfrm>
    </dsp:sp>
    <dsp:sp modelId="{FFA5B88F-20CE-45A7-B66B-EEF1DCC918DE}">
      <dsp:nvSpPr>
        <dsp:cNvPr id="0" name=""/>
        <dsp:cNvSpPr/>
      </dsp:nvSpPr>
      <dsp:spPr>
        <a:xfrm>
          <a:off x="3442627"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10F53-491E-4DF6-99FB-1B24908341BA}">
      <dsp:nvSpPr>
        <dsp:cNvPr id="0" name=""/>
        <dsp:cNvSpPr/>
      </dsp:nvSpPr>
      <dsp:spPr>
        <a:xfrm>
          <a:off x="4346597" y="1751965"/>
          <a:ext cx="2377331"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FR" sz="1800" b="1" kern="1200" dirty="0">
              <a:latin typeface="Arial Narrow" panose="020B0606020202030204" pitchFamily="34" charset="0"/>
            </a:rPr>
            <a:t>4 - Sélectionner le moteur ou l’outil le plus adapté.</a:t>
          </a:r>
        </a:p>
      </dsp:txBody>
      <dsp:txXfrm>
        <a:off x="4346597" y="1751965"/>
        <a:ext cx="2377331" cy="1167976"/>
      </dsp:txXfrm>
    </dsp:sp>
    <dsp:sp modelId="{99E92E71-670E-41D4-BE7B-AEB6E13B0886}">
      <dsp:nvSpPr>
        <dsp:cNvPr id="0" name=""/>
        <dsp:cNvSpPr/>
      </dsp:nvSpPr>
      <dsp:spPr>
        <a:xfrm>
          <a:off x="5389266"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4BC90-4D3D-4C1C-91BC-C1E9FF37794B}">
      <dsp:nvSpPr>
        <dsp:cNvPr id="0" name=""/>
        <dsp:cNvSpPr/>
      </dsp:nvSpPr>
      <dsp:spPr>
        <a:xfrm>
          <a:off x="6792835" y="0"/>
          <a:ext cx="2547420"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fr-FR" sz="1800" b="1" kern="1200" dirty="0">
              <a:latin typeface="Arial Narrow" panose="020B0606020202030204" pitchFamily="34" charset="0"/>
            </a:rPr>
            <a:t>5 - Saisir les mots-clés et procéder aux adaptations éventuelles.</a:t>
          </a:r>
        </a:p>
      </dsp:txBody>
      <dsp:txXfrm>
        <a:off x="6792835" y="0"/>
        <a:ext cx="2547420" cy="1167976"/>
      </dsp:txXfrm>
    </dsp:sp>
    <dsp:sp modelId="{BB7CC101-60A2-4149-B9EB-7A509D10400F}">
      <dsp:nvSpPr>
        <dsp:cNvPr id="0" name=""/>
        <dsp:cNvSpPr/>
      </dsp:nvSpPr>
      <dsp:spPr>
        <a:xfrm>
          <a:off x="7920549"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3084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31809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6713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27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7919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85794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95630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438270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69940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4003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5327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10/10/2023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77769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10/10/2023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820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5448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97369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10/10/2023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53474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47789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10/10/2023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20287319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041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Rechercher des informations</a:t>
            </a:r>
            <a:endParaRPr lang="fr-FR" sz="2400"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78917055-E032-4BD6-984D-30DC7F1C7EC4}"/>
              </a:ext>
            </a:extLst>
          </p:cNvPr>
          <p:cNvSpPr txBox="1">
            <a:spLocks/>
          </p:cNvSpPr>
          <p:nvPr/>
        </p:nvSpPr>
        <p:spPr>
          <a:xfrm>
            <a:off x="0" y="0"/>
            <a:ext cx="12192000" cy="55903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latin typeface="Arial" panose="020B0604020202020204" pitchFamily="34" charset="0"/>
                <a:cs typeface="Arial" panose="020B0604020202020204" pitchFamily="34" charset="0"/>
              </a:rPr>
              <a:t>Chap. 1 - La </a:t>
            </a:r>
            <a:r>
              <a:rPr lang="fr-FR" sz="2800" b="1" dirty="0">
                <a:latin typeface="Arial" panose="020B0604020202020204" pitchFamily="34" charset="0"/>
                <a:cs typeface="Arial" panose="020B0604020202020204" pitchFamily="34" charset="0"/>
              </a:rPr>
              <a:t>conduite</a:t>
            </a:r>
            <a:r>
              <a:rPr lang="fr-FR" sz="2400" b="1" dirty="0">
                <a:latin typeface="Arial" panose="020B0604020202020204" pitchFamily="34" charset="0"/>
                <a:cs typeface="Arial" panose="020B0604020202020204" pitchFamily="34" charset="0"/>
              </a:rPr>
              <a:t> d'une veille informationnelle en PME</a:t>
            </a:r>
            <a:endParaRPr lang="fr-FR" sz="3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DB3A74-A681-412C-8184-0B16D2B9DB60}"/>
              </a:ext>
            </a:extLst>
          </p:cNvPr>
          <p:cNvSpPr/>
          <p:nvPr/>
        </p:nvSpPr>
        <p:spPr>
          <a:xfrm>
            <a:off x="76199" y="1138535"/>
            <a:ext cx="11540067" cy="461665"/>
          </a:xfrm>
          <a:prstGeom prst="rect">
            <a:avLst/>
          </a:prstGeom>
        </p:spPr>
        <p:txBody>
          <a:bodyPr wrap="square">
            <a:spAutoFit/>
          </a:bodyPr>
          <a:lstStyle/>
          <a:p>
            <a:pPr algn="ctr">
              <a:spcAft>
                <a:spcPts val="0"/>
              </a:spcAft>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Les sources d’information</a:t>
            </a:r>
          </a:p>
        </p:txBody>
      </p:sp>
      <p:graphicFrame>
        <p:nvGraphicFramePr>
          <p:cNvPr id="6" name="Diagramme 5">
            <a:extLst>
              <a:ext uri="{FF2B5EF4-FFF2-40B4-BE49-F238E27FC236}">
                <a16:creationId xmlns:a16="http://schemas.microsoft.com/office/drawing/2014/main" id="{350513E3-D2FA-442B-95CE-28CFC95A3104}"/>
              </a:ext>
            </a:extLst>
          </p:cNvPr>
          <p:cNvGraphicFramePr/>
          <p:nvPr>
            <p:extLst>
              <p:ext uri="{D42A27DB-BD31-4B8C-83A1-F6EECF244321}">
                <p14:modId xmlns:p14="http://schemas.microsoft.com/office/powerpoint/2010/main" val="1149637254"/>
              </p:ext>
            </p:extLst>
          </p:nvPr>
        </p:nvGraphicFramePr>
        <p:xfrm>
          <a:off x="427829" y="1746567"/>
          <a:ext cx="10836805" cy="464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25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041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Rechercher des informations</a:t>
            </a:r>
            <a:endParaRPr lang="fr-FR" sz="2400"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78917055-E032-4BD6-984D-30DC7F1C7EC4}"/>
              </a:ext>
            </a:extLst>
          </p:cNvPr>
          <p:cNvSpPr txBox="1">
            <a:spLocks/>
          </p:cNvSpPr>
          <p:nvPr/>
        </p:nvSpPr>
        <p:spPr>
          <a:xfrm>
            <a:off x="0" y="0"/>
            <a:ext cx="12192000" cy="55903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latin typeface="Arial" panose="020B0604020202020204" pitchFamily="34" charset="0"/>
                <a:cs typeface="Arial" panose="020B0604020202020204" pitchFamily="34" charset="0"/>
              </a:rPr>
              <a:t>Chap. 1 - La </a:t>
            </a:r>
            <a:r>
              <a:rPr lang="fr-FR" sz="2800" b="1" dirty="0">
                <a:latin typeface="Arial" panose="020B0604020202020204" pitchFamily="34" charset="0"/>
                <a:cs typeface="Arial" panose="020B0604020202020204" pitchFamily="34" charset="0"/>
              </a:rPr>
              <a:t>conduite</a:t>
            </a:r>
            <a:r>
              <a:rPr lang="fr-FR" sz="2400" b="1" dirty="0">
                <a:latin typeface="Arial" panose="020B0604020202020204" pitchFamily="34" charset="0"/>
                <a:cs typeface="Arial" panose="020B0604020202020204" pitchFamily="34" charset="0"/>
              </a:rPr>
              <a:t> d'une veille informationnelle en PME</a:t>
            </a:r>
            <a:endParaRPr lang="fr-FR" sz="36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EA53D77-637C-40F4-A15A-65AE4A596236}"/>
              </a:ext>
            </a:extLst>
          </p:cNvPr>
          <p:cNvSpPr txBox="1"/>
          <p:nvPr/>
        </p:nvSpPr>
        <p:spPr>
          <a:xfrm>
            <a:off x="342900" y="1502834"/>
            <a:ext cx="11264900" cy="3847207"/>
          </a:xfrm>
          <a:prstGeom prst="rect">
            <a:avLst/>
          </a:prstGeom>
          <a:noFill/>
        </p:spPr>
        <p:txBody>
          <a:bodyPr wrap="square">
            <a:spAutoFit/>
          </a:bodyPr>
          <a:lstStyle/>
          <a:p>
            <a:pPr marL="0" lvl="1">
              <a:spcBef>
                <a:spcPts val="6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2.1. En dehors d’internet</a:t>
            </a:r>
          </a:p>
          <a:p>
            <a:pPr algn="just">
              <a:spcBef>
                <a:spcPts val="600"/>
              </a:spcBef>
            </a:pPr>
            <a:r>
              <a:rPr lang="fr-FR" sz="2000" dirty="0">
                <a:effectLst/>
                <a:latin typeface="Arial" panose="020B0604020202020204" pitchFamily="34" charset="0"/>
                <a:ea typeface="Calibri" panose="020F0502020204030204" pitchFamily="34" charset="0"/>
                <a:cs typeface="Arial" panose="020B0604020202020204" pitchFamily="34" charset="0"/>
              </a:rPr>
              <a:t>L'entreprise possède de nombreuses informations dans son système informatique. Elles concernent les statistiques de ventes, les retours au service après-ventes, les réactions et les demandes des clients qui parviennent à l'entreprise ou qui sont transmises aux commerciaux, etc.</a:t>
            </a:r>
          </a:p>
          <a:p>
            <a:pPr algn="just">
              <a:spcBef>
                <a:spcPts val="1800"/>
              </a:spcBef>
            </a:pPr>
            <a:r>
              <a:rPr lang="fr-FR" sz="2000" dirty="0">
                <a:effectLst/>
                <a:latin typeface="Arial" panose="020B0604020202020204" pitchFamily="34" charset="0"/>
                <a:ea typeface="Calibri" panose="020F0502020204030204" pitchFamily="34" charset="0"/>
                <a:cs typeface="Arial" panose="020B0604020202020204" pitchFamily="34" charset="0"/>
              </a:rPr>
              <a:t>En ce qui concerne la </a:t>
            </a:r>
            <a:r>
              <a:rPr lang="fr-FR" sz="2000" b="1" dirty="0">
                <a:effectLst/>
                <a:latin typeface="Arial" panose="020B0604020202020204" pitchFamily="34" charset="0"/>
                <a:ea typeface="Calibri" panose="020F0502020204030204" pitchFamily="34" charset="0"/>
                <a:cs typeface="Arial" panose="020B0604020202020204" pitchFamily="34" charset="0"/>
              </a:rPr>
              <a:t>veille concurrentielle</a:t>
            </a:r>
            <a:r>
              <a:rPr lang="fr-FR" sz="2000" dirty="0">
                <a:effectLst/>
                <a:latin typeface="Arial" panose="020B0604020202020204" pitchFamily="34" charset="0"/>
                <a:ea typeface="Calibri" panose="020F0502020204030204" pitchFamily="34" charset="0"/>
                <a:cs typeface="Arial" panose="020B0604020202020204" pitchFamily="34" charset="0"/>
              </a:rPr>
              <a:t> il est possible d’obtenir des informations :</a:t>
            </a:r>
          </a:p>
          <a:p>
            <a:pPr marL="342900" lvl="0" indent="-342900" algn="just">
              <a:buFont typeface="Wingdings" panose="05000000000000000000" pitchFamily="2" charset="2"/>
              <a:buChar char="Ø"/>
            </a:pPr>
            <a:r>
              <a:rPr lang="fr-FR" sz="2000" dirty="0">
                <a:effectLst/>
                <a:latin typeface="Arial" panose="020B0604020202020204" pitchFamily="34" charset="0"/>
                <a:ea typeface="Calibri" panose="020F0502020204030204" pitchFamily="34" charset="0"/>
                <a:cs typeface="Arial" panose="020B0604020202020204" pitchFamily="34" charset="0"/>
              </a:rPr>
              <a:t>sur les </a:t>
            </a:r>
            <a:r>
              <a:rPr lang="fr-FR" sz="2000" b="1" dirty="0">
                <a:effectLst/>
                <a:latin typeface="Arial" panose="020B0604020202020204" pitchFamily="34" charset="0"/>
                <a:ea typeface="Calibri" panose="020F0502020204030204" pitchFamily="34" charset="0"/>
                <a:cs typeface="Arial" panose="020B0604020202020204" pitchFamily="34" charset="0"/>
              </a:rPr>
              <a:t>stands des concurrents </a:t>
            </a:r>
            <a:r>
              <a:rPr lang="fr-FR" sz="2000" dirty="0">
                <a:effectLst/>
                <a:latin typeface="Arial" panose="020B0604020202020204" pitchFamily="34" charset="0"/>
                <a:ea typeface="Calibri" panose="020F0502020204030204" pitchFamily="34" charset="0"/>
                <a:cs typeface="Arial" panose="020B0604020202020204" pitchFamily="34" charset="0"/>
              </a:rPr>
              <a:t>à l’occasion des foires et salons ; </a:t>
            </a:r>
          </a:p>
          <a:p>
            <a:pPr marL="342900" lvl="0" indent="-342900" algn="just">
              <a:buFont typeface="Wingdings" panose="05000000000000000000" pitchFamily="2" charset="2"/>
              <a:buChar char="Ø"/>
            </a:pPr>
            <a:r>
              <a:rPr lang="fr-FR" sz="2000" dirty="0">
                <a:effectLst/>
                <a:latin typeface="Arial" panose="020B0604020202020204" pitchFamily="34" charset="0"/>
                <a:ea typeface="Calibri" panose="020F0502020204030204" pitchFamily="34" charset="0"/>
                <a:cs typeface="Arial" panose="020B0604020202020204" pitchFamily="34" charset="0"/>
              </a:rPr>
              <a:t>par </a:t>
            </a:r>
            <a:r>
              <a:rPr lang="fr-FR" sz="2000" b="1" dirty="0">
                <a:effectLst/>
                <a:latin typeface="Arial" panose="020B0604020202020204" pitchFamily="34" charset="0"/>
                <a:ea typeface="Calibri" panose="020F0502020204030204" pitchFamily="34" charset="0"/>
                <a:cs typeface="Arial" panose="020B0604020202020204" pitchFamily="34" charset="0"/>
              </a:rPr>
              <a:t>des collectes de documentations </a:t>
            </a:r>
            <a:r>
              <a:rPr lang="fr-FR" sz="2000" dirty="0">
                <a:effectLst/>
                <a:latin typeface="Arial" panose="020B0604020202020204" pitchFamily="34" charset="0"/>
                <a:ea typeface="Calibri" panose="020F0502020204030204" pitchFamily="34" charset="0"/>
                <a:cs typeface="Arial" panose="020B0604020202020204" pitchFamily="34" charset="0"/>
              </a:rPr>
              <a:t>auprès des entreprises ; </a:t>
            </a:r>
          </a:p>
          <a:p>
            <a:pPr marL="342900" lvl="0" indent="-342900" algn="just">
              <a:buFont typeface="Wingdings" panose="05000000000000000000" pitchFamily="2" charset="2"/>
              <a:buChar char="Ø"/>
            </a:pPr>
            <a:r>
              <a:rPr lang="fr-FR" sz="2000" dirty="0">
                <a:effectLst/>
                <a:latin typeface="Arial" panose="020B0604020202020204" pitchFamily="34" charset="0"/>
                <a:ea typeface="Calibri" panose="020F0502020204030204" pitchFamily="34" charset="0"/>
                <a:cs typeface="Arial" panose="020B0604020202020204" pitchFamily="34" charset="0"/>
              </a:rPr>
              <a:t>par des </a:t>
            </a:r>
            <a:r>
              <a:rPr lang="fr-FR" sz="2000" b="1" dirty="0">
                <a:effectLst/>
                <a:latin typeface="Arial" panose="020B0604020202020204" pitchFamily="34" charset="0"/>
                <a:ea typeface="Calibri" panose="020F0502020204030204" pitchFamily="34" charset="0"/>
                <a:cs typeface="Arial" panose="020B0604020202020204" pitchFamily="34" charset="0"/>
              </a:rPr>
              <a:t>achats des produits concurrents</a:t>
            </a:r>
            <a:r>
              <a:rPr lang="fr-FR" sz="2000" dirty="0">
                <a:effectLst/>
                <a:latin typeface="Arial" panose="020B0604020202020204" pitchFamily="34" charset="0"/>
                <a:ea typeface="Calibri" panose="020F0502020204030204" pitchFamily="34" charset="0"/>
                <a:cs typeface="Arial" panose="020B0604020202020204" pitchFamily="34" charset="0"/>
              </a:rPr>
              <a:t>.</a:t>
            </a:r>
          </a:p>
          <a:p>
            <a:pPr algn="just">
              <a:spcBef>
                <a:spcPts val="1800"/>
              </a:spcBef>
            </a:pPr>
            <a:r>
              <a:rPr lang="fr-FR" sz="2000" dirty="0">
                <a:effectLst/>
                <a:latin typeface="Arial" panose="020B0604020202020204" pitchFamily="34" charset="0"/>
                <a:ea typeface="Calibri" panose="020F0502020204030204" pitchFamily="34" charset="0"/>
                <a:cs typeface="Arial" panose="020B0604020202020204" pitchFamily="34" charset="0"/>
              </a:rPr>
              <a:t>Il est également possible d'avoir des informations dans la presse quotidienne, par des discussions avec les clients et les fournisseurs, en s’abonnant à des revues thématiques ou professionnelles.</a:t>
            </a:r>
          </a:p>
        </p:txBody>
      </p:sp>
    </p:spTree>
    <p:extLst>
      <p:ext uri="{BB962C8B-B14F-4D97-AF65-F5344CB8AC3E}">
        <p14:creationId xmlns:p14="http://schemas.microsoft.com/office/powerpoint/2010/main" val="206012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041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Rechercher des informations</a:t>
            </a:r>
            <a:endParaRPr lang="fr-FR" sz="2400"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78917055-E032-4BD6-984D-30DC7F1C7EC4}"/>
              </a:ext>
            </a:extLst>
          </p:cNvPr>
          <p:cNvSpPr txBox="1">
            <a:spLocks/>
          </p:cNvSpPr>
          <p:nvPr/>
        </p:nvSpPr>
        <p:spPr>
          <a:xfrm>
            <a:off x="0" y="0"/>
            <a:ext cx="12192000" cy="55903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latin typeface="Arial" panose="020B0604020202020204" pitchFamily="34" charset="0"/>
                <a:cs typeface="Arial" panose="020B0604020202020204" pitchFamily="34" charset="0"/>
              </a:rPr>
              <a:t>Chap. 1 - La </a:t>
            </a:r>
            <a:r>
              <a:rPr lang="fr-FR" sz="2800" b="1" dirty="0">
                <a:latin typeface="Arial" panose="020B0604020202020204" pitchFamily="34" charset="0"/>
                <a:cs typeface="Arial" panose="020B0604020202020204" pitchFamily="34" charset="0"/>
              </a:rPr>
              <a:t>conduite</a:t>
            </a:r>
            <a:r>
              <a:rPr lang="fr-FR" sz="2400" b="1" dirty="0">
                <a:latin typeface="Arial" panose="020B0604020202020204" pitchFamily="34" charset="0"/>
                <a:cs typeface="Arial" panose="020B0604020202020204" pitchFamily="34" charset="0"/>
              </a:rPr>
              <a:t> d'une veille informationnelle en PME</a:t>
            </a:r>
            <a:endParaRPr lang="fr-FR" sz="36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BAA0C3-564D-4A90-A1A6-79387BF7AA44}"/>
              </a:ext>
            </a:extLst>
          </p:cNvPr>
          <p:cNvSpPr txBox="1"/>
          <p:nvPr/>
        </p:nvSpPr>
        <p:spPr>
          <a:xfrm>
            <a:off x="243416" y="1208153"/>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a:t>
            </a:r>
            <a:r>
              <a:rPr lang="fr-FR" sz="24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Sur internet</a:t>
            </a:r>
            <a:endPar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Les sources d'informations </a:t>
            </a:r>
          </a:p>
        </p:txBody>
      </p:sp>
      <p:graphicFrame>
        <p:nvGraphicFramePr>
          <p:cNvPr id="4" name="Diagramme 3">
            <a:extLst>
              <a:ext uri="{FF2B5EF4-FFF2-40B4-BE49-F238E27FC236}">
                <a16:creationId xmlns:a16="http://schemas.microsoft.com/office/drawing/2014/main" id="{238CE077-F9B3-43CC-976C-F69FB5FF8AA7}"/>
              </a:ext>
            </a:extLst>
          </p:cNvPr>
          <p:cNvGraphicFramePr/>
          <p:nvPr>
            <p:extLst>
              <p:ext uri="{D42A27DB-BD31-4B8C-83A1-F6EECF244321}">
                <p14:modId xmlns:p14="http://schemas.microsoft.com/office/powerpoint/2010/main" val="1113573419"/>
              </p:ext>
            </p:extLst>
          </p:nvPr>
        </p:nvGraphicFramePr>
        <p:xfrm>
          <a:off x="243416" y="2416359"/>
          <a:ext cx="11440584"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33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0" y="0"/>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Organiser la veille sur le Web </a:t>
            </a:r>
          </a:p>
        </p:txBody>
      </p:sp>
      <p:pic>
        <p:nvPicPr>
          <p:cNvPr id="3" name="Image 2" descr="Une image contenant texte, capture d’écran, Police, nombre&#10;&#10;Description générée automatiquement">
            <a:extLst>
              <a:ext uri="{FF2B5EF4-FFF2-40B4-BE49-F238E27FC236}">
                <a16:creationId xmlns:a16="http://schemas.microsoft.com/office/drawing/2014/main" id="{7F3004A3-A5E7-B1F7-D87D-E00799E1E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09" y="1562623"/>
            <a:ext cx="11124221" cy="2800503"/>
          </a:xfrm>
          <a:prstGeom prst="rect">
            <a:avLst/>
          </a:prstGeom>
        </p:spPr>
      </p:pic>
    </p:spTree>
    <p:extLst>
      <p:ext uri="{BB962C8B-B14F-4D97-AF65-F5344CB8AC3E}">
        <p14:creationId xmlns:p14="http://schemas.microsoft.com/office/powerpoint/2010/main" val="34275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0" y="0"/>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Organiser la veille sur le Web </a:t>
            </a:r>
          </a:p>
        </p:txBody>
      </p:sp>
      <p:pic>
        <p:nvPicPr>
          <p:cNvPr id="5" name="Image 4" descr="Une image contenant texte&#10;&#10;Description générée automatiquement">
            <a:extLst>
              <a:ext uri="{FF2B5EF4-FFF2-40B4-BE49-F238E27FC236}">
                <a16:creationId xmlns:a16="http://schemas.microsoft.com/office/drawing/2014/main" id="{1867E66F-73A4-4979-BF5D-D08571D0BC30}"/>
              </a:ext>
            </a:extLst>
          </p:cNvPr>
          <p:cNvPicPr>
            <a:picLocks noChangeAspect="1"/>
          </p:cNvPicPr>
          <p:nvPr/>
        </p:nvPicPr>
        <p:blipFill rotWithShape="1">
          <a:blip r:embed="rId2">
            <a:extLst>
              <a:ext uri="{28A0092B-C50C-407E-A947-70E740481C1C}">
                <a14:useLocalDpi xmlns:a14="http://schemas.microsoft.com/office/drawing/2010/main" val="0"/>
              </a:ext>
            </a:extLst>
          </a:blip>
          <a:srcRect t="37029"/>
          <a:stretch/>
        </p:blipFill>
        <p:spPr>
          <a:xfrm>
            <a:off x="306536" y="1702413"/>
            <a:ext cx="11297525" cy="3453173"/>
          </a:xfrm>
          <a:prstGeom prst="rect">
            <a:avLst/>
          </a:prstGeom>
        </p:spPr>
      </p:pic>
    </p:spTree>
    <p:extLst>
      <p:ext uri="{BB962C8B-B14F-4D97-AF65-F5344CB8AC3E}">
        <p14:creationId xmlns:p14="http://schemas.microsoft.com/office/powerpoint/2010/main" val="352879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87342" y="73979"/>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Organiser la veille sur le Web </a:t>
            </a:r>
          </a:p>
        </p:txBody>
      </p:sp>
      <p:pic>
        <p:nvPicPr>
          <p:cNvPr id="8" name="Image 7" descr="Une image contenant texte&#10;&#10;Description générée automatiquement">
            <a:extLst>
              <a:ext uri="{FF2B5EF4-FFF2-40B4-BE49-F238E27FC236}">
                <a16:creationId xmlns:a16="http://schemas.microsoft.com/office/drawing/2014/main" id="{8E9A1397-7BFC-4BBA-A383-18F94F313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1" y="1028148"/>
            <a:ext cx="11746277" cy="5200912"/>
          </a:xfrm>
          <a:prstGeom prst="rect">
            <a:avLst/>
          </a:prstGeom>
        </p:spPr>
      </p:pic>
    </p:spTree>
    <p:extLst>
      <p:ext uri="{BB962C8B-B14F-4D97-AF65-F5344CB8AC3E}">
        <p14:creationId xmlns:p14="http://schemas.microsoft.com/office/powerpoint/2010/main" val="150431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101266" y="24684"/>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Rechercher avec les moteurs de recherche</a:t>
            </a:r>
          </a:p>
        </p:txBody>
      </p:sp>
      <p:sp>
        <p:nvSpPr>
          <p:cNvPr id="5" name="ZoneTexte 4">
            <a:extLst>
              <a:ext uri="{FF2B5EF4-FFF2-40B4-BE49-F238E27FC236}">
                <a16:creationId xmlns:a16="http://schemas.microsoft.com/office/drawing/2014/main" id="{F3EDFD6D-26E6-46FB-B2B0-C26607111A6C}"/>
              </a:ext>
            </a:extLst>
          </p:cNvPr>
          <p:cNvSpPr txBox="1"/>
          <p:nvPr/>
        </p:nvSpPr>
        <p:spPr>
          <a:xfrm>
            <a:off x="341675" y="1178113"/>
            <a:ext cx="11303000" cy="923330"/>
          </a:xfrm>
          <a:prstGeom prst="rect">
            <a:avLst/>
          </a:prstGeom>
          <a:noFill/>
        </p:spPr>
        <p:txBody>
          <a:bodyPr wrap="square">
            <a:spAutoFit/>
          </a:bodyPr>
          <a:lstStyle/>
          <a:p>
            <a:pPr algn="ctr">
              <a:spcBef>
                <a:spcPts val="300"/>
              </a:spcBef>
              <a:spcAft>
                <a:spcPts val="6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Les moteurs de recherche sont les outils les plus utilisés pour trouver des informations. Leur usage est gratuit mais certains collectent les données des utilisateurs pour les revendre. Une pratique de plus en plus dénoncée.</a:t>
            </a:r>
          </a:p>
        </p:txBody>
      </p:sp>
      <p:pic>
        <p:nvPicPr>
          <p:cNvPr id="11" name="Image 10" descr="Une image contenant texte&#10;&#10;Description générée automatiquement">
            <a:extLst>
              <a:ext uri="{FF2B5EF4-FFF2-40B4-BE49-F238E27FC236}">
                <a16:creationId xmlns:a16="http://schemas.microsoft.com/office/drawing/2014/main" id="{0CBC4985-BA30-474A-BFA5-AF2DDC2DE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5" y="2302724"/>
            <a:ext cx="11274215" cy="3179034"/>
          </a:xfrm>
          <a:prstGeom prst="rect">
            <a:avLst/>
          </a:prstGeom>
        </p:spPr>
      </p:pic>
    </p:spTree>
    <p:extLst>
      <p:ext uri="{BB962C8B-B14F-4D97-AF65-F5344CB8AC3E}">
        <p14:creationId xmlns:p14="http://schemas.microsoft.com/office/powerpoint/2010/main" val="391808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69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Rechercher des informations</a:t>
            </a:r>
            <a:endParaRPr lang="fr-FR" sz="24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BAA0C3-564D-4A90-A1A6-79387BF7AA44}"/>
              </a:ext>
            </a:extLst>
          </p:cNvPr>
          <p:cNvSpPr txBox="1"/>
          <p:nvPr/>
        </p:nvSpPr>
        <p:spPr>
          <a:xfrm>
            <a:off x="129116" y="630974"/>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5 étapes à respecter lors d’une recherche sur un moteur de recherche</a:t>
            </a:r>
          </a:p>
        </p:txBody>
      </p:sp>
      <p:graphicFrame>
        <p:nvGraphicFramePr>
          <p:cNvPr id="5" name="Diagramme 4">
            <a:extLst>
              <a:ext uri="{FF2B5EF4-FFF2-40B4-BE49-F238E27FC236}">
                <a16:creationId xmlns:a16="http://schemas.microsoft.com/office/drawing/2014/main" id="{D4B15C4F-AE60-4F87-8976-389EADA8C4C4}"/>
              </a:ext>
            </a:extLst>
          </p:cNvPr>
          <p:cNvGraphicFramePr/>
          <p:nvPr>
            <p:extLst>
              <p:ext uri="{D42A27DB-BD31-4B8C-83A1-F6EECF244321}">
                <p14:modId xmlns:p14="http://schemas.microsoft.com/office/powerpoint/2010/main" val="3374969749"/>
              </p:ext>
            </p:extLst>
          </p:nvPr>
        </p:nvGraphicFramePr>
        <p:xfrm>
          <a:off x="868044" y="2282825"/>
          <a:ext cx="10384155" cy="291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25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300</TotalTime>
  <Words>490</Words>
  <Application>Microsoft Office PowerPoint</Application>
  <PresentationFormat>Grand écran</PresentationFormat>
  <Paragraphs>60</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Arial Narrow</vt:lpstr>
      <vt:lpstr>Century Gothic</vt:lpstr>
      <vt:lpstr>Symbol</vt:lpstr>
      <vt:lpstr>Wingdings</vt:lpstr>
      <vt:lpstr>Wingdings 3</vt:lpstr>
      <vt:lpstr>Ion</vt:lpstr>
      <vt:lpstr>  2.  Rechercher des informations</vt:lpstr>
      <vt:lpstr>  2.  Rechercher des informations</vt:lpstr>
      <vt:lpstr>  2.  Rechercher des informations</vt:lpstr>
      <vt:lpstr>Présentation PowerPoint</vt:lpstr>
      <vt:lpstr>Présentation PowerPoint</vt:lpstr>
      <vt:lpstr>Présentation PowerPoint</vt:lpstr>
      <vt:lpstr>Présentation PowerPoint</vt:lpstr>
      <vt:lpstr>  2.  Rechercher des informations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22</cp:revision>
  <dcterms:created xsi:type="dcterms:W3CDTF">2014-01-16T23:14:09Z</dcterms:created>
  <dcterms:modified xsi:type="dcterms:W3CDTF">2023-10-10T14:13:38Z</dcterms:modified>
</cp:coreProperties>
</file>